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1" r:id="rId4"/>
    <p:sldId id="258" r:id="rId5"/>
    <p:sldId id="259" r:id="rId6"/>
    <p:sldId id="276" r:id="rId7"/>
    <p:sldId id="260" r:id="rId8"/>
    <p:sldId id="275" r:id="rId9"/>
    <p:sldId id="267" r:id="rId10"/>
    <p:sldId id="261" r:id="rId11"/>
    <p:sldId id="262" r:id="rId12"/>
    <p:sldId id="274" r:id="rId13"/>
    <p:sldId id="268" r:id="rId14"/>
    <p:sldId id="270" r:id="rId15"/>
  </p:sldIdLst>
  <p:sldSz cx="18288000" cy="10287000"/>
  <p:notesSz cx="6858000" cy="9144000"/>
  <p:embeddedFontLst>
    <p:embeddedFont>
      <p:font typeface="Helvetica World" panose="020B0604020202020204" charset="-128"/>
      <p:regular r:id="rId16"/>
    </p:embeddedFont>
    <p:embeddedFont>
      <p:font typeface="Helvetica World Bold" panose="020B0604020202020204" charset="-128"/>
      <p:regular r:id="rId17"/>
    </p:embeddedFont>
    <p:embeddedFont>
      <p:font typeface="Francois One" panose="020B0604020202020204" charset="0"/>
      <p:regular r:id="rId18"/>
    </p:embeddedFont>
    <p:embeddedFont>
      <p:font typeface="Futura" panose="020B0604020202020204" charset="0"/>
      <p:regular r:id="rId19"/>
    </p:embeddedFont>
    <p:embeddedFont>
      <p:font typeface="Futura Bold Italics" panose="020B0604020202020204" charset="0"/>
      <p:regular r:id="rId20"/>
    </p:embeddedFont>
    <p:embeddedFont>
      <p:font typeface="Futura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A57FCB-AE2A-4A80-E58E-5F6C4F1B4B56}" v="41" dt="2025-02-18T22:55:12.429"/>
    <p1510:client id="{688E414E-ED55-3F46-2749-56C86ABB1FF5}" v="12" dt="2025-02-18T22:28:53.223"/>
    <p1510:client id="{B1681933-F655-2CFD-6F0F-C35DBA67EA8E}" v="398" dt="2025-02-18T22:58:03.113"/>
    <p1510:client id="{C1D53CAE-6761-27EA-C7E5-CD9A7F7AA945}" v="129" dt="2025-02-19T20:41:05.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8d31e3d3a7b82b53835ce48d5a88868d20ad242c0396d9a667a6de5ab0f2ee9::" providerId="AD" clId="Web-{9C659527-AE93-C636-A2A2-3077130C9690}"/>
    <pc:docChg chg="modSld">
      <pc:chgData name="Guest User" userId="S::urn:spo:anon#48d31e3d3a7b82b53835ce48d5a88868d20ad242c0396d9a667a6de5ab0f2ee9::" providerId="AD" clId="Web-{9C659527-AE93-C636-A2A2-3077130C9690}" dt="2025-02-17T18:21:20.989" v="0" actId="1076"/>
      <pc:docMkLst>
        <pc:docMk/>
      </pc:docMkLst>
      <pc:sldChg chg="modSp">
        <pc:chgData name="Guest User" userId="S::urn:spo:anon#48d31e3d3a7b82b53835ce48d5a88868d20ad242c0396d9a667a6de5ab0f2ee9::" providerId="AD" clId="Web-{9C659527-AE93-C636-A2A2-3077130C9690}" dt="2025-02-17T18:21:20.989" v="0" actId="1076"/>
        <pc:sldMkLst>
          <pc:docMk/>
          <pc:sldMk cId="0" sldId="257"/>
        </pc:sldMkLst>
        <pc:grpChg chg="mod">
          <ac:chgData name="Guest User" userId="S::urn:spo:anon#48d31e3d3a7b82b53835ce48d5a88868d20ad242c0396d9a667a6de5ab0f2ee9::" providerId="AD" clId="Web-{9C659527-AE93-C636-A2A2-3077130C9690}" dt="2025-02-17T18:21:20.989" v="0" actId="1076"/>
          <ac:grpSpMkLst>
            <pc:docMk/>
            <pc:sldMk cId="0" sldId="257"/>
            <ac:grpSpMk id="2" creationId="{00000000-0000-0000-0000-000000000000}"/>
          </ac:grpSpMkLst>
        </pc:grpChg>
      </pc:sldChg>
    </pc:docChg>
  </pc:docChgLst>
  <pc:docChgLst>
    <pc:chgData name="Thuong V Pham" userId="S::thuong.pham001@umb.edu::a6233926-9f0b-412f-a058-7a3e8cbc74fb" providerId="AD" clId="Web-{04B31463-4315-3518-066F-BA65BEA9C041}"/>
    <pc:docChg chg="modSld">
      <pc:chgData name="Thuong V Pham" userId="S::thuong.pham001@umb.edu::a6233926-9f0b-412f-a058-7a3e8cbc74fb" providerId="AD" clId="Web-{04B31463-4315-3518-066F-BA65BEA9C041}" dt="2025-02-17T01:01:31.814" v="28" actId="1076"/>
      <pc:docMkLst>
        <pc:docMk/>
      </pc:docMkLst>
      <pc:sldChg chg="addSp delSp modSp">
        <pc:chgData name="Thuong V Pham" userId="S::thuong.pham001@umb.edu::a6233926-9f0b-412f-a058-7a3e8cbc74fb" providerId="AD" clId="Web-{04B31463-4315-3518-066F-BA65BEA9C041}" dt="2025-02-17T01:01:31.814" v="28" actId="1076"/>
        <pc:sldMkLst>
          <pc:docMk/>
          <pc:sldMk cId="0" sldId="262"/>
        </pc:sldMkLst>
        <pc:spChg chg="mod">
          <ac:chgData name="Thuong V Pham" userId="S::thuong.pham001@umb.edu::a6233926-9f0b-412f-a058-7a3e8cbc74fb" providerId="AD" clId="Web-{04B31463-4315-3518-066F-BA65BEA9C041}" dt="2025-02-17T01:00:14.077" v="19" actId="1076"/>
          <ac:spMkLst>
            <pc:docMk/>
            <pc:sldMk cId="0" sldId="262"/>
            <ac:spMk id="9" creationId="{00000000-0000-0000-0000-000000000000}"/>
          </ac:spMkLst>
        </pc:spChg>
        <pc:spChg chg="mod">
          <ac:chgData name="Thuong V Pham" userId="S::thuong.pham001@umb.edu::a6233926-9f0b-412f-a058-7a3e8cbc74fb" providerId="AD" clId="Web-{04B31463-4315-3518-066F-BA65BEA9C041}" dt="2025-02-17T01:00:36.125" v="24" actId="1076"/>
          <ac:spMkLst>
            <pc:docMk/>
            <pc:sldMk cId="0" sldId="262"/>
            <ac:spMk id="12" creationId="{00000000-0000-0000-0000-000000000000}"/>
          </ac:spMkLst>
        </pc:spChg>
        <pc:spChg chg="mod">
          <ac:chgData name="Thuong V Pham" userId="S::thuong.pham001@umb.edu::a6233926-9f0b-412f-a058-7a3e8cbc74fb" providerId="AD" clId="Web-{04B31463-4315-3518-066F-BA65BEA9C041}" dt="2025-02-17T01:00:46.469" v="25" actId="1076"/>
          <ac:spMkLst>
            <pc:docMk/>
            <pc:sldMk cId="0" sldId="262"/>
            <ac:spMk id="14" creationId="{85218903-D347-250F-A8B9-63D5BA9E8EE8}"/>
          </ac:spMkLst>
        </pc:spChg>
        <pc:spChg chg="add mod">
          <ac:chgData name="Thuong V Pham" userId="S::thuong.pham001@umb.edu::a6233926-9f0b-412f-a058-7a3e8cbc74fb" providerId="AD" clId="Web-{04B31463-4315-3518-066F-BA65BEA9C041}" dt="2025-02-17T01:01:31.814" v="28" actId="1076"/>
          <ac:spMkLst>
            <pc:docMk/>
            <pc:sldMk cId="0" sldId="262"/>
            <ac:spMk id="15" creationId="{BC7F2528-9AC0-D5DF-8ED9-760CEEBDFA34}"/>
          </ac:spMkLst>
        </pc:spChg>
        <pc:grpChg chg="mod">
          <ac:chgData name="Thuong V Pham" userId="S::thuong.pham001@umb.edu::a6233926-9f0b-412f-a058-7a3e8cbc74fb" providerId="AD" clId="Web-{04B31463-4315-3518-066F-BA65BEA9C041}" dt="2025-02-17T01:00:30.719" v="23" actId="1076"/>
          <ac:grpSpMkLst>
            <pc:docMk/>
            <pc:sldMk cId="0" sldId="262"/>
            <ac:grpSpMk id="7" creationId="{00000000-0000-0000-0000-000000000000}"/>
          </ac:grpSpMkLst>
        </pc:grpChg>
      </pc:sldChg>
      <pc:sldChg chg="addSp delSp modSp">
        <pc:chgData name="Thuong V Pham" userId="S::thuong.pham001@umb.edu::a6233926-9f0b-412f-a058-7a3e8cbc74fb" providerId="AD" clId="Web-{04B31463-4315-3518-066F-BA65BEA9C041}" dt="2025-02-17T00:58:50.731" v="10" actId="1076"/>
        <pc:sldMkLst>
          <pc:docMk/>
          <pc:sldMk cId="1881874114" sldId="274"/>
        </pc:sldMkLst>
        <pc:picChg chg="add mod">
          <ac:chgData name="Thuong V Pham" userId="S::thuong.pham001@umb.edu::a6233926-9f0b-412f-a058-7a3e8cbc74fb" providerId="AD" clId="Web-{04B31463-4315-3518-066F-BA65BEA9C041}" dt="2025-02-17T00:58:50.731" v="10" actId="1076"/>
          <ac:picMkLst>
            <pc:docMk/>
            <pc:sldMk cId="1881874114" sldId="274"/>
            <ac:picMk id="12" creationId="{83AF712C-562A-96FE-E12B-C405291708F4}"/>
          </ac:picMkLst>
        </pc:picChg>
      </pc:sldChg>
    </pc:docChg>
  </pc:docChgLst>
  <pc:docChgLst>
    <pc:chgData name="Thuong V Pham" userId="S::thuong.pham001@umb.edu::a6233926-9f0b-412f-a058-7a3e8cbc74fb" providerId="AD" clId="Web-{41DC5377-33A8-66C1-CC59-8BAA4632FE76}"/>
    <pc:docChg chg="addSld delSld modSld">
      <pc:chgData name="Thuong V Pham" userId="S::thuong.pham001@umb.edu::a6233926-9f0b-412f-a058-7a3e8cbc74fb" providerId="AD" clId="Web-{41DC5377-33A8-66C1-CC59-8BAA4632FE76}" dt="2025-02-17T00:46:54.871" v="17"/>
      <pc:docMkLst>
        <pc:docMk/>
      </pc:docMkLst>
      <pc:sldChg chg="del">
        <pc:chgData name="Thuong V Pham" userId="S::thuong.pham001@umb.edu::a6233926-9f0b-412f-a058-7a3e8cbc74fb" providerId="AD" clId="Web-{41DC5377-33A8-66C1-CC59-8BAA4632FE76}" dt="2025-02-17T00:33:36.349" v="1"/>
        <pc:sldMkLst>
          <pc:docMk/>
          <pc:sldMk cId="3535487817" sldId="272"/>
        </pc:sldMkLst>
      </pc:sldChg>
      <pc:sldChg chg="del">
        <pc:chgData name="Thuong V Pham" userId="S::thuong.pham001@umb.edu::a6233926-9f0b-412f-a058-7a3e8cbc74fb" providerId="AD" clId="Web-{41DC5377-33A8-66C1-CC59-8BAA4632FE76}" dt="2025-02-17T00:33:41.943" v="2"/>
        <pc:sldMkLst>
          <pc:docMk/>
          <pc:sldMk cId="2567928935" sldId="273"/>
        </pc:sldMkLst>
      </pc:sldChg>
      <pc:sldChg chg="addSp delSp modSp add">
        <pc:chgData name="Thuong V Pham" userId="S::thuong.pham001@umb.edu::a6233926-9f0b-412f-a058-7a3e8cbc74fb" providerId="AD" clId="Web-{41DC5377-33A8-66C1-CC59-8BAA4632FE76}" dt="2025-02-17T00:46:54.871" v="17"/>
        <pc:sldMkLst>
          <pc:docMk/>
          <pc:sldMk cId="1881874114" sldId="274"/>
        </pc:sldMkLst>
        <pc:spChg chg="mod">
          <ac:chgData name="Thuong V Pham" userId="S::thuong.pham001@umb.edu::a6233926-9f0b-412f-a058-7a3e8cbc74fb" providerId="AD" clId="Web-{41DC5377-33A8-66C1-CC59-8BAA4632FE76}" dt="2025-02-17T00:46:41.120" v="16" actId="14100"/>
          <ac:spMkLst>
            <pc:docMk/>
            <pc:sldMk cId="1881874114" sldId="274"/>
            <ac:spMk id="9" creationId="{00000000-0000-0000-0000-000000000000}"/>
          </ac:spMkLst>
        </pc:spChg>
        <pc:spChg chg="mod">
          <ac:chgData name="Thuong V Pham" userId="S::thuong.pham001@umb.edu::a6233926-9f0b-412f-a058-7a3e8cbc74fb" providerId="AD" clId="Web-{41DC5377-33A8-66C1-CC59-8BAA4632FE76}" dt="2025-02-17T00:34:38.366" v="9" actId="20577"/>
          <ac:spMkLst>
            <pc:docMk/>
            <pc:sldMk cId="1881874114" sldId="274"/>
            <ac:spMk id="10" creationId="{00000000-0000-0000-0000-000000000000}"/>
          </ac:spMkLst>
        </pc:spChg>
      </pc:sldChg>
    </pc:docChg>
  </pc:docChgLst>
  <pc:docChgLst>
    <pc:chgData name="Nisrine Hafid" userId="S::nisrine.hafid001@umb.edu::a050143d-1323-402c-912a-2a5cc60d52bd" providerId="AD" clId="Web-{BB9DF89D-1C5A-4AFF-FB43-B71EEA53A1A8}"/>
    <pc:docChg chg="addSld delSld modSld sldOrd">
      <pc:chgData name="Nisrine Hafid" userId="S::nisrine.hafid001@umb.edu::a050143d-1323-402c-912a-2a5cc60d52bd" providerId="AD" clId="Web-{BB9DF89D-1C5A-4AFF-FB43-B71EEA53A1A8}" dt="2025-02-17T00:15:44.490" v="229"/>
      <pc:docMkLst>
        <pc:docMk/>
      </pc:docMkLst>
      <pc:sldChg chg="modSp">
        <pc:chgData name="Nisrine Hafid" userId="S::nisrine.hafid001@umb.edu::a050143d-1323-402c-912a-2a5cc60d52bd" providerId="AD" clId="Web-{BB9DF89D-1C5A-4AFF-FB43-B71EEA53A1A8}" dt="2025-02-16T23:30:32.863" v="3" actId="20577"/>
        <pc:sldMkLst>
          <pc:docMk/>
          <pc:sldMk cId="0" sldId="257"/>
        </pc:sldMkLst>
        <pc:spChg chg="mod">
          <ac:chgData name="Nisrine Hafid" userId="S::nisrine.hafid001@umb.edu::a050143d-1323-402c-912a-2a5cc60d52bd" providerId="AD" clId="Web-{BB9DF89D-1C5A-4AFF-FB43-B71EEA53A1A8}" dt="2025-02-16T23:30:32.863" v="3" actId="20577"/>
          <ac:spMkLst>
            <pc:docMk/>
            <pc:sldMk cId="0" sldId="257"/>
            <ac:spMk id="4" creationId="{70F17752-D369-5094-0273-1E245EFFF9DD}"/>
          </ac:spMkLst>
        </pc:spChg>
      </pc:sldChg>
      <pc:sldChg chg="del">
        <pc:chgData name="Nisrine Hafid" userId="S::nisrine.hafid001@umb.edu::a050143d-1323-402c-912a-2a5cc60d52bd" providerId="AD" clId="Web-{BB9DF89D-1C5A-4AFF-FB43-B71EEA53A1A8}" dt="2025-02-16T23:50:48.356" v="203"/>
        <pc:sldMkLst>
          <pc:docMk/>
          <pc:sldMk cId="4231274693" sldId="269"/>
        </pc:sldMkLst>
      </pc:sldChg>
      <pc:sldChg chg="modSp add ord replId">
        <pc:chgData name="Nisrine Hafid" userId="S::nisrine.hafid001@umb.edu::a050143d-1323-402c-912a-2a5cc60d52bd" providerId="AD" clId="Web-{BB9DF89D-1C5A-4AFF-FB43-B71EEA53A1A8}" dt="2025-02-16T23:51:12.341" v="228" actId="20577"/>
        <pc:sldMkLst>
          <pc:docMk/>
          <pc:sldMk cId="3535487817" sldId="272"/>
        </pc:sldMkLst>
      </pc:sldChg>
      <pc:sldChg chg="del">
        <pc:chgData name="Nisrine Hafid" userId="S::nisrine.hafid001@umb.edu::a050143d-1323-402c-912a-2a5cc60d52bd" providerId="AD" clId="Web-{BB9DF89D-1C5A-4AFF-FB43-B71EEA53A1A8}" dt="2025-02-17T00:15:44.490" v="229"/>
        <pc:sldMkLst>
          <pc:docMk/>
          <pc:sldMk cId="2935509026" sldId="273"/>
        </pc:sldMkLst>
      </pc:sldChg>
    </pc:docChg>
  </pc:docChgLst>
  <pc:docChgLst>
    <pc:chgData name="Thuong V Pham" userId="S::thuong.pham001@umb.edu::a6233926-9f0b-412f-a058-7a3e8cbc74fb" providerId="AD" clId="Web-{26F25EE1-9C22-661B-FCDC-A868B1D17640}"/>
    <pc:docChg chg="modSld">
      <pc:chgData name="Thuong V Pham" userId="S::thuong.pham001@umb.edu::a6233926-9f0b-412f-a058-7a3e8cbc74fb" providerId="AD" clId="Web-{26F25EE1-9C22-661B-FCDC-A868B1D17640}" dt="2025-02-16T19:55:08.810" v="1"/>
      <pc:docMkLst>
        <pc:docMk/>
      </pc:docMkLst>
      <pc:sldChg chg="modSp">
        <pc:chgData name="Thuong V Pham" userId="S::thuong.pham001@umb.edu::a6233926-9f0b-412f-a058-7a3e8cbc74fb" providerId="AD" clId="Web-{26F25EE1-9C22-661B-FCDC-A868B1D17640}" dt="2025-02-16T19:55:08.810" v="1"/>
        <pc:sldMkLst>
          <pc:docMk/>
          <pc:sldMk cId="288951885" sldId="268"/>
        </pc:sldMkLst>
        <pc:graphicFrameChg chg="mod modGraphic">
          <ac:chgData name="Thuong V Pham" userId="S::thuong.pham001@umb.edu::a6233926-9f0b-412f-a058-7a3e8cbc74fb" providerId="AD" clId="Web-{26F25EE1-9C22-661B-FCDC-A868B1D17640}" dt="2025-02-16T19:55:08.810" v="1"/>
          <ac:graphicFrameMkLst>
            <pc:docMk/>
            <pc:sldMk cId="288951885" sldId="268"/>
            <ac:graphicFrameMk id="39" creationId="{F40062F5-B8D7-B6A4-0867-08F34C393560}"/>
          </ac:graphicFrameMkLst>
        </pc:graphicFrameChg>
      </pc:sldChg>
    </pc:docChg>
  </pc:docChgLst>
  <pc:docChgLst>
    <pc:chgData name="Thuong V Pham" userId="S::thuong.pham001@umb.edu::a6233926-9f0b-412f-a058-7a3e8cbc74fb" providerId="AD" clId="Web-{E834B5CB-41F8-8E44-1AD2-62C2B18DFC5C}"/>
    <pc:docChg chg="modSld">
      <pc:chgData name="Thuong V Pham" userId="S::thuong.pham001@umb.edu::a6233926-9f0b-412f-a058-7a3e8cbc74fb" providerId="AD" clId="Web-{E834B5CB-41F8-8E44-1AD2-62C2B18DFC5C}" dt="2025-02-16T03:17:05.825" v="2"/>
      <pc:docMkLst>
        <pc:docMk/>
      </pc:docMkLst>
      <pc:sldChg chg="modSp">
        <pc:chgData name="Thuong V Pham" userId="S::thuong.pham001@umb.edu::a6233926-9f0b-412f-a058-7a3e8cbc74fb" providerId="AD" clId="Web-{E834B5CB-41F8-8E44-1AD2-62C2B18DFC5C}" dt="2025-02-16T03:16:47.246" v="0" actId="20577"/>
        <pc:sldMkLst>
          <pc:docMk/>
          <pc:sldMk cId="0" sldId="256"/>
        </pc:sldMkLst>
        <pc:spChg chg="mod">
          <ac:chgData name="Thuong V Pham" userId="S::thuong.pham001@umb.edu::a6233926-9f0b-412f-a058-7a3e8cbc74fb" providerId="AD" clId="Web-{E834B5CB-41F8-8E44-1AD2-62C2B18DFC5C}" dt="2025-02-16T03:16:47.246" v="0" actId="20577"/>
          <ac:spMkLst>
            <pc:docMk/>
            <pc:sldMk cId="0" sldId="256"/>
            <ac:spMk id="10" creationId="{00000000-0000-0000-0000-000000000000}"/>
          </ac:spMkLst>
        </pc:spChg>
      </pc:sldChg>
      <pc:sldChg chg="delSp">
        <pc:chgData name="Thuong V Pham" userId="S::thuong.pham001@umb.edu::a6233926-9f0b-412f-a058-7a3e8cbc74fb" providerId="AD" clId="Web-{E834B5CB-41F8-8E44-1AD2-62C2B18DFC5C}" dt="2025-02-16T03:17:05.825" v="2"/>
        <pc:sldMkLst>
          <pc:docMk/>
          <pc:sldMk cId="0" sldId="257"/>
        </pc:sldMkLst>
      </pc:sldChg>
    </pc:docChg>
  </pc:docChgLst>
  <pc:docChgLst>
    <pc:chgData name="Thuong V Pham" userId="S::thuong.pham001@umb.edu::a6233926-9f0b-412f-a058-7a3e8cbc74fb" providerId="AD" clId="Web-{4224AB2E-97BD-4F69-83AA-42059F64CD26}"/>
    <pc:docChg chg="addSld modSld">
      <pc:chgData name="Thuong V Pham" userId="S::thuong.pham001@umb.edu::a6233926-9f0b-412f-a058-7a3e8cbc74fb" providerId="AD" clId="Web-{4224AB2E-97BD-4F69-83AA-42059F64CD26}" dt="2025-02-16T16:21:54.212" v="6"/>
      <pc:docMkLst>
        <pc:docMk/>
      </pc:docMkLst>
      <pc:sldChg chg="delSp modSp add replId">
        <pc:chgData name="Thuong V Pham" userId="S::thuong.pham001@umb.edu::a6233926-9f0b-412f-a058-7a3e8cbc74fb" providerId="AD" clId="Web-{4224AB2E-97BD-4F69-83AA-42059F64CD26}" dt="2025-02-16T16:21:54.212" v="6"/>
        <pc:sldMkLst>
          <pc:docMk/>
          <pc:sldMk cId="2603442536" sldId="268"/>
        </pc:sldMkLst>
      </pc:sldChg>
    </pc:docChg>
  </pc:docChgLst>
  <pc:docChgLst>
    <pc:chgData name="Soliyana Tenagne" userId="S::soliyana.tenagne001@umb.edu::d0c72b7a-0343-495f-b320-39b02a3a1fe5" providerId="AD" clId="Web-{4ABA91BB-EAAB-F975-21F0-A1A5F8E325BF}"/>
    <pc:docChg chg="modSld">
      <pc:chgData name="Soliyana Tenagne" userId="S::soliyana.tenagne001@umb.edu::d0c72b7a-0343-495f-b320-39b02a3a1fe5" providerId="AD" clId="Web-{4ABA91BB-EAAB-F975-21F0-A1A5F8E325BF}" dt="2025-02-16T14:20:00.079" v="8" actId="20577"/>
      <pc:docMkLst>
        <pc:docMk/>
      </pc:docMkLst>
      <pc:sldChg chg="modSp">
        <pc:chgData name="Soliyana Tenagne" userId="S::soliyana.tenagne001@umb.edu::d0c72b7a-0343-495f-b320-39b02a3a1fe5" providerId="AD" clId="Web-{4ABA91BB-EAAB-F975-21F0-A1A5F8E325BF}" dt="2025-02-16T14:20:00.079" v="8" actId="20577"/>
        <pc:sldMkLst>
          <pc:docMk/>
          <pc:sldMk cId="0" sldId="256"/>
        </pc:sldMkLst>
        <pc:spChg chg="mod">
          <ac:chgData name="Soliyana Tenagne" userId="S::soliyana.tenagne001@umb.edu::d0c72b7a-0343-495f-b320-39b02a3a1fe5" providerId="AD" clId="Web-{4ABA91BB-EAAB-F975-21F0-A1A5F8E325BF}" dt="2025-02-16T14:20:00.079" v="8" actId="20577"/>
          <ac:spMkLst>
            <pc:docMk/>
            <pc:sldMk cId="0" sldId="256"/>
            <ac:spMk id="13" creationId="{00000000-0000-0000-0000-000000000000}"/>
          </ac:spMkLst>
        </pc:spChg>
      </pc:sldChg>
    </pc:docChg>
  </pc:docChgLst>
  <pc:docChgLst>
    <pc:chgData name="Soliyana Tenagne" userId="S::soliyana.tenagne001@umb.edu::d0c72b7a-0343-495f-b320-39b02a3a1fe5" providerId="AD" clId="Web-{F086E9D9-A87F-7564-9863-916FEA4BB2D1}"/>
    <pc:docChg chg="modSld">
      <pc:chgData name="Soliyana Tenagne" userId="S::soliyana.tenagne001@umb.edu::d0c72b7a-0343-495f-b320-39b02a3a1fe5" providerId="AD" clId="Web-{F086E9D9-A87F-7564-9863-916FEA4BB2D1}" dt="2025-02-16T13:29:51.811" v="46" actId="14100"/>
      <pc:docMkLst>
        <pc:docMk/>
      </pc:docMkLst>
      <pc:sldChg chg="delSp">
        <pc:chgData name="Soliyana Tenagne" userId="S::soliyana.tenagne001@umb.edu::d0c72b7a-0343-495f-b320-39b02a3a1fe5" providerId="AD" clId="Web-{F086E9D9-A87F-7564-9863-916FEA4BB2D1}" dt="2025-02-16T13:22:45.760" v="0"/>
        <pc:sldMkLst>
          <pc:docMk/>
          <pc:sldMk cId="0" sldId="256"/>
        </pc:sldMkLst>
      </pc:sldChg>
      <pc:sldChg chg="addSp delSp modSp">
        <pc:chgData name="Soliyana Tenagne" userId="S::soliyana.tenagne001@umb.edu::d0c72b7a-0343-495f-b320-39b02a3a1fe5" providerId="AD" clId="Web-{F086E9D9-A87F-7564-9863-916FEA4BB2D1}" dt="2025-02-16T13:27:22.038" v="27" actId="1076"/>
        <pc:sldMkLst>
          <pc:docMk/>
          <pc:sldMk cId="0" sldId="257"/>
        </pc:sldMkLst>
        <pc:spChg chg="add mod">
          <ac:chgData name="Soliyana Tenagne" userId="S::soliyana.tenagne001@umb.edu::d0c72b7a-0343-495f-b320-39b02a3a1fe5" providerId="AD" clId="Web-{F086E9D9-A87F-7564-9863-916FEA4BB2D1}" dt="2025-02-16T13:27:22.038" v="27" actId="1076"/>
          <ac:spMkLst>
            <pc:docMk/>
            <pc:sldMk cId="0" sldId="257"/>
            <ac:spMk id="4" creationId="{70F17752-D369-5094-0273-1E245EFFF9DD}"/>
          </ac:spMkLst>
        </pc:spChg>
        <pc:spChg chg="add del mod topLvl">
          <ac:chgData name="Soliyana Tenagne" userId="S::soliyana.tenagne001@umb.edu::d0c72b7a-0343-495f-b320-39b02a3a1fe5" providerId="AD" clId="Web-{F086E9D9-A87F-7564-9863-916FEA4BB2D1}" dt="2025-02-16T13:24:54.297" v="2"/>
          <ac:spMkLst>
            <pc:docMk/>
            <pc:sldMk cId="0" sldId="257"/>
            <ac:spMk id="6" creationId="{00000000-0000-0000-0000-000000000000}"/>
          </ac:spMkLst>
        </pc:spChg>
        <pc:spChg chg="mod topLvl">
          <ac:chgData name="Soliyana Tenagne" userId="S::soliyana.tenagne001@umb.edu::d0c72b7a-0343-495f-b320-39b02a3a1fe5" providerId="AD" clId="Web-{F086E9D9-A87F-7564-9863-916FEA4BB2D1}" dt="2025-02-16T13:24:54.297" v="2"/>
          <ac:spMkLst>
            <pc:docMk/>
            <pc:sldMk cId="0" sldId="257"/>
            <ac:spMk id="7" creationId="{00000000-0000-0000-0000-000000000000}"/>
          </ac:spMkLst>
        </pc:spChg>
        <pc:grpChg chg="add del mod">
          <ac:chgData name="Soliyana Tenagne" userId="S::soliyana.tenagne001@umb.edu::d0c72b7a-0343-495f-b320-39b02a3a1fe5" providerId="AD" clId="Web-{F086E9D9-A87F-7564-9863-916FEA4BB2D1}" dt="2025-02-16T13:25:20.580" v="7" actId="14100"/>
          <ac:grpSpMkLst>
            <pc:docMk/>
            <pc:sldMk cId="0" sldId="257"/>
            <ac:grpSpMk id="5" creationId="{00000000-0000-0000-0000-000000000000}"/>
          </ac:grpSpMkLst>
        </pc:grpChg>
      </pc:sldChg>
      <pc:sldChg chg="addSp modSp">
        <pc:chgData name="Soliyana Tenagne" userId="S::soliyana.tenagne001@umb.edu::d0c72b7a-0343-495f-b320-39b02a3a1fe5" providerId="AD" clId="Web-{F086E9D9-A87F-7564-9863-916FEA4BB2D1}" dt="2025-02-16T13:29:51.811" v="46" actId="14100"/>
        <pc:sldMkLst>
          <pc:docMk/>
          <pc:sldMk cId="0" sldId="258"/>
        </pc:sldMkLst>
        <pc:spChg chg="mod">
          <ac:chgData name="Soliyana Tenagne" userId="S::soliyana.tenagne001@umb.edu::d0c72b7a-0343-495f-b320-39b02a3a1fe5" providerId="AD" clId="Web-{F086E9D9-A87F-7564-9863-916FEA4BB2D1}" dt="2025-02-16T13:29:51.811" v="46" actId="14100"/>
          <ac:spMkLst>
            <pc:docMk/>
            <pc:sldMk cId="0" sldId="258"/>
            <ac:spMk id="5" creationId="{00000000-0000-0000-0000-000000000000}"/>
          </ac:spMkLst>
        </pc:spChg>
        <pc:spChg chg="mod">
          <ac:chgData name="Soliyana Tenagne" userId="S::soliyana.tenagne001@umb.edu::d0c72b7a-0343-495f-b320-39b02a3a1fe5" providerId="AD" clId="Web-{F086E9D9-A87F-7564-9863-916FEA4BB2D1}" dt="2025-02-16T13:27:57.899" v="28" actId="14100"/>
          <ac:spMkLst>
            <pc:docMk/>
            <pc:sldMk cId="0" sldId="258"/>
            <ac:spMk id="13" creationId="{00000000-0000-0000-0000-000000000000}"/>
          </ac:spMkLst>
        </pc:spChg>
        <pc:spChg chg="add mod">
          <ac:chgData name="Soliyana Tenagne" userId="S::soliyana.tenagne001@umb.edu::d0c72b7a-0343-495f-b320-39b02a3a1fe5" providerId="AD" clId="Web-{F086E9D9-A87F-7564-9863-916FEA4BB2D1}" dt="2025-02-16T13:28:53.355" v="45" actId="20577"/>
          <ac:spMkLst>
            <pc:docMk/>
            <pc:sldMk cId="0" sldId="258"/>
            <ac:spMk id="16" creationId="{BDA2E63F-0CFF-DDF1-F7AF-B731E1C7C9BE}"/>
          </ac:spMkLst>
        </pc:spChg>
      </pc:sldChg>
    </pc:docChg>
  </pc:docChgLst>
  <pc:docChgLst>
    <pc:chgData name="Will Peng" userId="S::will.peng001@umb.edu::95433d8b-3f2f-40b0-93e4-c6a8c1a0fdb5" providerId="AD" clId="Web-{CCC405A5-EEBB-0A41-5876-25BAE16759AC}"/>
    <pc:docChg chg="addSld delSld modSld sldOrd">
      <pc:chgData name="Will Peng" userId="S::will.peng001@umb.edu::95433d8b-3f2f-40b0-93e4-c6a8c1a0fdb5" providerId="AD" clId="Web-{CCC405A5-EEBB-0A41-5876-25BAE16759AC}" dt="2025-02-17T16:28:03.533" v="201" actId="20577"/>
      <pc:docMkLst>
        <pc:docMk/>
      </pc:docMkLst>
      <pc:sldChg chg="modSp">
        <pc:chgData name="Will Peng" userId="S::will.peng001@umb.edu::95433d8b-3f2f-40b0-93e4-c6a8c1a0fdb5" providerId="AD" clId="Web-{CCC405A5-EEBB-0A41-5876-25BAE16759AC}" dt="2025-02-17T16:17:15.334" v="73" actId="1076"/>
        <pc:sldMkLst>
          <pc:docMk/>
          <pc:sldMk cId="0" sldId="260"/>
        </pc:sldMkLst>
        <pc:spChg chg="mod">
          <ac:chgData name="Will Peng" userId="S::will.peng001@umb.edu::95433d8b-3f2f-40b0-93e4-c6a8c1a0fdb5" providerId="AD" clId="Web-{CCC405A5-EEBB-0A41-5876-25BAE16759AC}" dt="2025-02-17T16:17:15.334" v="73" actId="1076"/>
          <ac:spMkLst>
            <pc:docMk/>
            <pc:sldMk cId="0" sldId="260"/>
            <ac:spMk id="6" creationId="{00000000-0000-0000-0000-000000000000}"/>
          </ac:spMkLst>
        </pc:spChg>
      </pc:sldChg>
      <pc:sldChg chg="addSp delSp modSp">
        <pc:chgData name="Will Peng" userId="S::will.peng001@umb.edu::95433d8b-3f2f-40b0-93e4-c6a8c1a0fdb5" providerId="AD" clId="Web-{CCC405A5-EEBB-0A41-5876-25BAE16759AC}" dt="2025-02-17T16:28:03.533" v="201" actId="20577"/>
        <pc:sldMkLst>
          <pc:docMk/>
          <pc:sldMk cId="4281791294" sldId="267"/>
        </pc:sldMkLst>
        <pc:spChg chg="mod">
          <ac:chgData name="Will Peng" userId="S::will.peng001@umb.edu::95433d8b-3f2f-40b0-93e4-c6a8c1a0fdb5" providerId="AD" clId="Web-{CCC405A5-EEBB-0A41-5876-25BAE16759AC}" dt="2025-02-17T15:58:23.857" v="13" actId="20577"/>
          <ac:spMkLst>
            <pc:docMk/>
            <pc:sldMk cId="4281791294" sldId="267"/>
            <ac:spMk id="4" creationId="{B7E00424-DFDD-1F12-4228-C8D45209B236}"/>
          </ac:spMkLst>
        </pc:spChg>
        <pc:spChg chg="mod">
          <ac:chgData name="Will Peng" userId="S::will.peng001@umb.edu::95433d8b-3f2f-40b0-93e4-c6a8c1a0fdb5" providerId="AD" clId="Web-{CCC405A5-EEBB-0A41-5876-25BAE16759AC}" dt="2025-02-17T15:59:13.638" v="24" actId="1076"/>
          <ac:spMkLst>
            <pc:docMk/>
            <pc:sldMk cId="4281791294" sldId="267"/>
            <ac:spMk id="10" creationId="{54B26EBF-59EA-13D9-92C4-3F4F1F9D68B1}"/>
          </ac:spMkLst>
        </pc:spChg>
        <pc:spChg chg="add mod">
          <ac:chgData name="Will Peng" userId="S::will.peng001@umb.edu::95433d8b-3f2f-40b0-93e4-c6a8c1a0fdb5" providerId="AD" clId="Web-{CCC405A5-EEBB-0A41-5876-25BAE16759AC}" dt="2025-02-17T16:28:03.533" v="201" actId="20577"/>
          <ac:spMkLst>
            <pc:docMk/>
            <pc:sldMk cId="4281791294" sldId="267"/>
            <ac:spMk id="13" creationId="{B5672EA0-5EF5-F8B0-25EF-AFDB44FB6C5C}"/>
          </ac:spMkLst>
        </pc:spChg>
        <pc:picChg chg="add mod">
          <ac:chgData name="Will Peng" userId="S::will.peng001@umb.edu::95433d8b-3f2f-40b0-93e4-c6a8c1a0fdb5" providerId="AD" clId="Web-{CCC405A5-EEBB-0A41-5876-25BAE16759AC}" dt="2025-02-17T16:18:06.927" v="81" actId="14100"/>
          <ac:picMkLst>
            <pc:docMk/>
            <pc:sldMk cId="4281791294" sldId="267"/>
            <ac:picMk id="6" creationId="{427B3A1B-7A34-9495-BA62-10F78082CE1C}"/>
          </ac:picMkLst>
        </pc:picChg>
      </pc:sldChg>
      <pc:sldChg chg="addSp delSp modSp add ord replId">
        <pc:chgData name="Will Peng" userId="S::will.peng001@umb.edu::95433d8b-3f2f-40b0-93e4-c6a8c1a0fdb5" providerId="AD" clId="Web-{CCC405A5-EEBB-0A41-5876-25BAE16759AC}" dt="2025-02-17T16:17:35.490" v="75" actId="1076"/>
        <pc:sldMkLst>
          <pc:docMk/>
          <pc:sldMk cId="1700130008" sldId="275"/>
        </pc:sldMkLst>
        <pc:spChg chg="mod">
          <ac:chgData name="Will Peng" userId="S::will.peng001@umb.edu::95433d8b-3f2f-40b0-93e4-c6a8c1a0fdb5" providerId="AD" clId="Web-{CCC405A5-EEBB-0A41-5876-25BAE16759AC}" dt="2025-02-17T15:57:00.591" v="9" actId="20577"/>
          <ac:spMkLst>
            <pc:docMk/>
            <pc:sldMk cId="1700130008" sldId="275"/>
            <ac:spMk id="4" creationId="{1E8AC5C4-D24B-5434-67AF-80C485ED2143}"/>
          </ac:spMkLst>
        </pc:spChg>
        <pc:spChg chg="mod">
          <ac:chgData name="Will Peng" userId="S::will.peng001@umb.edu::95433d8b-3f2f-40b0-93e4-c6a8c1a0fdb5" providerId="AD" clId="Web-{CCC405A5-EEBB-0A41-5876-25BAE16759AC}" dt="2025-02-17T16:17:35.490" v="75" actId="1076"/>
          <ac:spMkLst>
            <pc:docMk/>
            <pc:sldMk cId="1700130008" sldId="275"/>
            <ac:spMk id="6" creationId="{04B7F04D-5F1C-02AC-4356-7A9AA70B00F2}"/>
          </ac:spMkLst>
        </pc:spChg>
        <pc:picChg chg="add mod">
          <ac:chgData name="Will Peng" userId="S::will.peng001@umb.edu::95433d8b-3f2f-40b0-93e4-c6a8c1a0fdb5" providerId="AD" clId="Web-{CCC405A5-EEBB-0A41-5876-25BAE16759AC}" dt="2025-02-17T16:15:51.897" v="58" actId="14100"/>
          <ac:picMkLst>
            <pc:docMk/>
            <pc:sldMk cId="1700130008" sldId="275"/>
            <ac:picMk id="9" creationId="{FB8AB84B-3BDD-6CAB-C3E9-0B4B7AA16A37}"/>
          </ac:picMkLst>
        </pc:picChg>
        <pc:picChg chg="add mod">
          <ac:chgData name="Will Peng" userId="S::will.peng001@umb.edu::95433d8b-3f2f-40b0-93e4-c6a8c1a0fdb5" providerId="AD" clId="Web-{CCC405A5-EEBB-0A41-5876-25BAE16759AC}" dt="2025-02-17T16:16:11.913" v="63" actId="14100"/>
          <ac:picMkLst>
            <pc:docMk/>
            <pc:sldMk cId="1700130008" sldId="275"/>
            <ac:picMk id="11" creationId="{7A7BA773-BBBD-48B5-1E8A-A54A94E9815A}"/>
          </ac:picMkLst>
        </pc:picChg>
        <pc:picChg chg="add mod">
          <ac:chgData name="Will Peng" userId="S::will.peng001@umb.edu::95433d8b-3f2f-40b0-93e4-c6a8c1a0fdb5" providerId="AD" clId="Web-{CCC405A5-EEBB-0A41-5876-25BAE16759AC}" dt="2025-02-17T16:16:39.053" v="71" actId="14100"/>
          <ac:picMkLst>
            <pc:docMk/>
            <pc:sldMk cId="1700130008" sldId="275"/>
            <ac:picMk id="12" creationId="{5A9EB9F5-A33D-A9FF-D9AA-B51C16B2F145}"/>
          </ac:picMkLst>
        </pc:picChg>
      </pc:sldChg>
      <pc:sldChg chg="new del mod modShow">
        <pc:chgData name="Will Peng" userId="S::will.peng001@umb.edu::95433d8b-3f2f-40b0-93e4-c6a8c1a0fdb5" providerId="AD" clId="Web-{CCC405A5-EEBB-0A41-5876-25BAE16759AC}" dt="2025-02-17T15:56:01.950" v="2"/>
        <pc:sldMkLst>
          <pc:docMk/>
          <pc:sldMk cId="2250068450" sldId="275"/>
        </pc:sldMkLst>
      </pc:sldChg>
    </pc:docChg>
  </pc:docChgLst>
  <pc:docChgLst>
    <pc:chgData name="Soliyana Tenagne" userId="S::soliyana.tenagne001@umb.edu::d0c72b7a-0343-495f-b320-39b02a3a1fe5" providerId="AD" clId="Web-{B1681933-F655-2CFD-6F0F-C35DBA67EA8E}"/>
    <pc:docChg chg="modSld">
      <pc:chgData name="Soliyana Tenagne" userId="S::soliyana.tenagne001@umb.edu::d0c72b7a-0343-495f-b320-39b02a3a1fe5" providerId="AD" clId="Web-{B1681933-F655-2CFD-6F0F-C35DBA67EA8E}" dt="2025-02-18T22:58:01.738" v="208" actId="20577"/>
      <pc:docMkLst>
        <pc:docMk/>
      </pc:docMkLst>
      <pc:sldChg chg="modSp">
        <pc:chgData name="Soliyana Tenagne" userId="S::soliyana.tenagne001@umb.edu::d0c72b7a-0343-495f-b320-39b02a3a1fe5" providerId="AD" clId="Web-{B1681933-F655-2CFD-6F0F-C35DBA67EA8E}" dt="2025-02-18T22:57:21.815" v="191" actId="1076"/>
        <pc:sldMkLst>
          <pc:docMk/>
          <pc:sldMk cId="0" sldId="257"/>
        </pc:sldMkLst>
        <pc:spChg chg="mod">
          <ac:chgData name="Soliyana Tenagne" userId="S::soliyana.tenagne001@umb.edu::d0c72b7a-0343-495f-b320-39b02a3a1fe5" providerId="AD" clId="Web-{B1681933-F655-2CFD-6F0F-C35DBA67EA8E}" dt="2025-02-18T22:57:21.815" v="191" actId="1076"/>
          <ac:spMkLst>
            <pc:docMk/>
            <pc:sldMk cId="0" sldId="257"/>
            <ac:spMk id="4" creationId="{70F17752-D369-5094-0273-1E245EFFF9DD}"/>
          </ac:spMkLst>
        </pc:spChg>
        <pc:spChg chg="mod">
          <ac:chgData name="Soliyana Tenagne" userId="S::soliyana.tenagne001@umb.edu::d0c72b7a-0343-495f-b320-39b02a3a1fe5" providerId="AD" clId="Web-{B1681933-F655-2CFD-6F0F-C35DBA67EA8E}" dt="2025-02-18T22:52:44.323" v="31" actId="14100"/>
          <ac:spMkLst>
            <pc:docMk/>
            <pc:sldMk cId="0" sldId="257"/>
            <ac:spMk id="8" creationId="{00000000-0000-0000-0000-000000000000}"/>
          </ac:spMkLst>
        </pc:spChg>
      </pc:sldChg>
      <pc:sldChg chg="modSp">
        <pc:chgData name="Soliyana Tenagne" userId="S::soliyana.tenagne001@umb.edu::d0c72b7a-0343-495f-b320-39b02a3a1fe5" providerId="AD" clId="Web-{B1681933-F655-2CFD-6F0F-C35DBA67EA8E}" dt="2025-02-18T22:58:01.738" v="208" actId="20577"/>
        <pc:sldMkLst>
          <pc:docMk/>
          <pc:sldMk cId="0" sldId="258"/>
        </pc:sldMkLst>
        <pc:spChg chg="mod">
          <ac:chgData name="Soliyana Tenagne" userId="S::soliyana.tenagne001@umb.edu::d0c72b7a-0343-495f-b320-39b02a3a1fe5" providerId="AD" clId="Web-{B1681933-F655-2CFD-6F0F-C35DBA67EA8E}" dt="2025-02-18T22:58:01.738" v="208" actId="20577"/>
          <ac:spMkLst>
            <pc:docMk/>
            <pc:sldMk cId="0" sldId="258"/>
            <ac:spMk id="16" creationId="{BDA2E63F-0CFF-DDF1-F7AF-B731E1C7C9BE}"/>
          </ac:spMkLst>
        </pc:spChg>
      </pc:sldChg>
      <pc:sldChg chg="modSp">
        <pc:chgData name="Soliyana Tenagne" userId="S::soliyana.tenagne001@umb.edu::d0c72b7a-0343-495f-b320-39b02a3a1fe5" providerId="AD" clId="Web-{B1681933-F655-2CFD-6F0F-C35DBA67EA8E}" dt="2025-02-17T00:21:48.069" v="5"/>
        <pc:sldMkLst>
          <pc:docMk/>
          <pc:sldMk cId="0" sldId="262"/>
        </pc:sldMkLst>
      </pc:sldChg>
      <pc:sldChg chg="modSp">
        <pc:chgData name="Soliyana Tenagne" userId="S::soliyana.tenagne001@umb.edu::d0c72b7a-0343-495f-b320-39b02a3a1fe5" providerId="AD" clId="Web-{B1681933-F655-2CFD-6F0F-C35DBA67EA8E}" dt="2025-02-17T00:21:07.177" v="3"/>
        <pc:sldMkLst>
          <pc:docMk/>
          <pc:sldMk cId="3535487817" sldId="272"/>
        </pc:sldMkLst>
      </pc:sldChg>
      <pc:sldChg chg="modSp">
        <pc:chgData name="Soliyana Tenagne" userId="S::soliyana.tenagne001@umb.edu::d0c72b7a-0343-495f-b320-39b02a3a1fe5" providerId="AD" clId="Web-{B1681933-F655-2CFD-6F0F-C35DBA67EA8E}" dt="2025-02-17T00:54:45.360" v="10" actId="14100"/>
        <pc:sldMkLst>
          <pc:docMk/>
          <pc:sldMk cId="1881874114" sldId="274"/>
        </pc:sldMkLst>
        <pc:spChg chg="mod">
          <ac:chgData name="Soliyana Tenagne" userId="S::soliyana.tenagne001@umb.edu::d0c72b7a-0343-495f-b320-39b02a3a1fe5" providerId="AD" clId="Web-{B1681933-F655-2CFD-6F0F-C35DBA67EA8E}" dt="2025-02-17T00:38:30.926" v="6" actId="14100"/>
          <ac:spMkLst>
            <pc:docMk/>
            <pc:sldMk cId="1881874114" sldId="274"/>
            <ac:spMk id="4" creationId="{00000000-0000-0000-0000-000000000000}"/>
          </ac:spMkLst>
        </pc:spChg>
        <pc:spChg chg="mod">
          <ac:chgData name="Soliyana Tenagne" userId="S::soliyana.tenagne001@umb.edu::d0c72b7a-0343-495f-b320-39b02a3a1fe5" providerId="AD" clId="Web-{B1681933-F655-2CFD-6F0F-C35DBA67EA8E}" dt="2025-02-17T00:38:55.895" v="9" actId="14100"/>
          <ac:spMkLst>
            <pc:docMk/>
            <pc:sldMk cId="1881874114" sldId="274"/>
            <ac:spMk id="6" creationId="{00000000-0000-0000-0000-000000000000}"/>
          </ac:spMkLst>
        </pc:spChg>
        <pc:spChg chg="mod">
          <ac:chgData name="Soliyana Tenagne" userId="S::soliyana.tenagne001@umb.edu::d0c72b7a-0343-495f-b320-39b02a3a1fe5" providerId="AD" clId="Web-{B1681933-F655-2CFD-6F0F-C35DBA67EA8E}" dt="2025-02-17T00:38:40.426" v="7" actId="1076"/>
          <ac:spMkLst>
            <pc:docMk/>
            <pc:sldMk cId="1881874114" sldId="274"/>
            <ac:spMk id="7" creationId="{00000000-0000-0000-0000-000000000000}"/>
          </ac:spMkLst>
        </pc:spChg>
        <pc:grpChg chg="mod">
          <ac:chgData name="Soliyana Tenagne" userId="S::soliyana.tenagne001@umb.edu::d0c72b7a-0343-495f-b320-39b02a3a1fe5" providerId="AD" clId="Web-{B1681933-F655-2CFD-6F0F-C35DBA67EA8E}" dt="2025-02-17T00:54:45.360" v="10" actId="14100"/>
          <ac:grpSpMkLst>
            <pc:docMk/>
            <pc:sldMk cId="1881874114" sldId="274"/>
            <ac:grpSpMk id="3" creationId="{00000000-0000-0000-0000-000000000000}"/>
          </ac:grpSpMkLst>
        </pc:grpChg>
      </pc:sldChg>
    </pc:docChg>
  </pc:docChgLst>
  <pc:docChgLst>
    <pc:chgData name="Will Peng" userId="S::will.peng001@umb.edu::95433d8b-3f2f-40b0-93e4-c6a8c1a0fdb5" providerId="AD" clId="Web-{C1D53CAE-6761-27EA-C7E5-CD9A7F7AA945}"/>
    <pc:docChg chg="addSld delSld modSld sldOrd">
      <pc:chgData name="Will Peng" userId="S::will.peng001@umb.edu::95433d8b-3f2f-40b0-93e4-c6a8c1a0fdb5" providerId="AD" clId="Web-{C1D53CAE-6761-27EA-C7E5-CD9A7F7AA945}" dt="2025-02-19T20:41:05.783" v="129" actId="20577"/>
      <pc:docMkLst>
        <pc:docMk/>
      </pc:docMkLst>
      <pc:sldChg chg="addSp modSp new del mod ord setBg modClrScheme chgLayout">
        <pc:chgData name="Will Peng" userId="S::will.peng001@umb.edu::95433d8b-3f2f-40b0-93e4-c6a8c1a0fdb5" providerId="AD" clId="Web-{C1D53CAE-6761-27EA-C7E5-CD9A7F7AA945}" dt="2025-02-19T20:11:58.504" v="4"/>
        <pc:sldMkLst>
          <pc:docMk/>
          <pc:sldMk cId="196814558" sldId="276"/>
        </pc:sldMkLst>
        <pc:spChg chg="add mod">
          <ac:chgData name="Will Peng" userId="S::will.peng001@umb.edu::95433d8b-3f2f-40b0-93e4-c6a8c1a0fdb5" providerId="AD" clId="Web-{C1D53CAE-6761-27EA-C7E5-CD9A7F7AA945}" dt="2025-02-19T20:10:46.627" v="2"/>
          <ac:spMkLst>
            <pc:docMk/>
            <pc:sldMk cId="196814558" sldId="276"/>
            <ac:spMk id="2" creationId="{92B29463-2844-EDBE-54A4-39DFCCDE35F1}"/>
          </ac:spMkLst>
        </pc:spChg>
        <pc:spChg chg="add mod">
          <ac:chgData name="Will Peng" userId="S::will.peng001@umb.edu::95433d8b-3f2f-40b0-93e4-c6a8c1a0fdb5" providerId="AD" clId="Web-{C1D53CAE-6761-27EA-C7E5-CD9A7F7AA945}" dt="2025-02-19T20:10:46.627" v="2"/>
          <ac:spMkLst>
            <pc:docMk/>
            <pc:sldMk cId="196814558" sldId="276"/>
            <ac:spMk id="3" creationId="{BFADC78C-39A9-6EA6-B111-9024FAD8473F}"/>
          </ac:spMkLst>
        </pc:spChg>
        <pc:spChg chg="add">
          <ac:chgData name="Will Peng" userId="S::will.peng001@umb.edu::95433d8b-3f2f-40b0-93e4-c6a8c1a0fdb5" providerId="AD" clId="Web-{C1D53CAE-6761-27EA-C7E5-CD9A7F7AA945}" dt="2025-02-19T20:10:46.627" v="2"/>
          <ac:spMkLst>
            <pc:docMk/>
            <pc:sldMk cId="196814558" sldId="276"/>
            <ac:spMk id="8" creationId="{73A25D70-4A55-4F72-B9C5-A69CDBF4DB42}"/>
          </ac:spMkLst>
        </pc:spChg>
        <pc:spChg chg="add">
          <ac:chgData name="Will Peng" userId="S::will.peng001@umb.edu::95433d8b-3f2f-40b0-93e4-c6a8c1a0fdb5" providerId="AD" clId="Web-{C1D53CAE-6761-27EA-C7E5-CD9A7F7AA945}" dt="2025-02-19T20:10:46.627" v="2"/>
          <ac:spMkLst>
            <pc:docMk/>
            <pc:sldMk cId="196814558" sldId="276"/>
            <ac:spMk id="10" creationId="{54957100-6D8B-4161-9F2F-C0A949EC84C4}"/>
          </ac:spMkLst>
        </pc:spChg>
        <pc:spChg chg="add">
          <ac:chgData name="Will Peng" userId="S::will.peng001@umb.edu::95433d8b-3f2f-40b0-93e4-c6a8c1a0fdb5" providerId="AD" clId="Web-{C1D53CAE-6761-27EA-C7E5-CD9A7F7AA945}" dt="2025-02-19T20:10:46.627" v="2"/>
          <ac:spMkLst>
            <pc:docMk/>
            <pc:sldMk cId="196814558" sldId="276"/>
            <ac:spMk id="12" creationId="{0BD8B065-EE51-4AE2-A94C-86249998FD7B}"/>
          </ac:spMkLst>
        </pc:spChg>
        <pc:grpChg chg="add">
          <ac:chgData name="Will Peng" userId="S::will.peng001@umb.edu::95433d8b-3f2f-40b0-93e4-c6a8c1a0fdb5" providerId="AD" clId="Web-{C1D53CAE-6761-27EA-C7E5-CD9A7F7AA945}" dt="2025-02-19T20:10:46.627" v="2"/>
          <ac:grpSpMkLst>
            <pc:docMk/>
            <pc:sldMk cId="196814558" sldId="276"/>
            <ac:grpSpMk id="14" creationId="{18999293-B054-4B57-A26F-D04C2BB11338}"/>
          </ac:grpSpMkLst>
        </pc:grpChg>
        <pc:grpChg chg="add">
          <ac:chgData name="Will Peng" userId="S::will.peng001@umb.edu::95433d8b-3f2f-40b0-93e4-c6a8c1a0fdb5" providerId="AD" clId="Web-{C1D53CAE-6761-27EA-C7E5-CD9A7F7AA945}" dt="2025-02-19T20:10:46.627" v="2"/>
          <ac:grpSpMkLst>
            <pc:docMk/>
            <pc:sldMk cId="196814558" sldId="276"/>
            <ac:grpSpMk id="20" creationId="{761945C4-D997-42F3-B59A-984CF0066715}"/>
          </ac:grpSpMkLst>
        </pc:grpChg>
      </pc:sldChg>
      <pc:sldChg chg="addSp modSp new mod setBg modClrScheme chgLayout">
        <pc:chgData name="Will Peng" userId="S::will.peng001@umb.edu::95433d8b-3f2f-40b0-93e4-c6a8c1a0fdb5" providerId="AD" clId="Web-{C1D53CAE-6761-27EA-C7E5-CD9A7F7AA945}" dt="2025-02-19T20:41:05.783" v="129" actId="20577"/>
        <pc:sldMkLst>
          <pc:docMk/>
          <pc:sldMk cId="940297594" sldId="276"/>
        </pc:sldMkLst>
        <pc:spChg chg="add mod">
          <ac:chgData name="Will Peng" userId="S::will.peng001@umb.edu::95433d8b-3f2f-40b0-93e4-c6a8c1a0fdb5" providerId="AD" clId="Web-{C1D53CAE-6761-27EA-C7E5-CD9A7F7AA945}" dt="2025-02-19T20:16:20.729" v="12" actId="20577"/>
          <ac:spMkLst>
            <pc:docMk/>
            <pc:sldMk cId="940297594" sldId="276"/>
            <ac:spMk id="2" creationId="{215DE168-4952-7CC0-5EB0-9F6F34A0A254}"/>
          </ac:spMkLst>
        </pc:spChg>
        <pc:spChg chg="add mod">
          <ac:chgData name="Will Peng" userId="S::will.peng001@umb.edu::95433d8b-3f2f-40b0-93e4-c6a8c1a0fdb5" providerId="AD" clId="Web-{C1D53CAE-6761-27EA-C7E5-CD9A7F7AA945}" dt="2025-02-19T20:41:05.783" v="129" actId="20577"/>
          <ac:spMkLst>
            <pc:docMk/>
            <pc:sldMk cId="940297594" sldId="276"/>
            <ac:spMk id="3" creationId="{0D6A709B-3245-7D38-3FD9-B3CBA8336347}"/>
          </ac:spMkLst>
        </pc:spChg>
        <pc:spChg chg="add">
          <ac:chgData name="Will Peng" userId="S::will.peng001@umb.edu::95433d8b-3f2f-40b0-93e4-c6a8c1a0fdb5" providerId="AD" clId="Web-{C1D53CAE-6761-27EA-C7E5-CD9A7F7AA945}" dt="2025-02-19T20:16:07.057" v="7"/>
          <ac:spMkLst>
            <pc:docMk/>
            <pc:sldMk cId="940297594" sldId="276"/>
            <ac:spMk id="8" creationId="{C7D023E4-8DE1-436E-9847-ED6A4B4B04FD}"/>
          </ac:spMkLst>
        </pc:spChg>
        <pc:spChg chg="add">
          <ac:chgData name="Will Peng" userId="S::will.peng001@umb.edu::95433d8b-3f2f-40b0-93e4-c6a8c1a0fdb5" providerId="AD" clId="Web-{C1D53CAE-6761-27EA-C7E5-CD9A7F7AA945}" dt="2025-02-19T20:16:07.057" v="7"/>
          <ac:spMkLst>
            <pc:docMk/>
            <pc:sldMk cId="940297594" sldId="276"/>
            <ac:spMk id="10" creationId="{63C1F321-BB96-4700-B3CE-1A6156067F44}"/>
          </ac:spMkLst>
        </pc:spChg>
        <pc:grpChg chg="add">
          <ac:chgData name="Will Peng" userId="S::will.peng001@umb.edu::95433d8b-3f2f-40b0-93e4-c6a8c1a0fdb5" providerId="AD" clId="Web-{C1D53CAE-6761-27EA-C7E5-CD9A7F7AA945}" dt="2025-02-19T20:16:07.057" v="7"/>
          <ac:grpSpMkLst>
            <pc:docMk/>
            <pc:sldMk cId="940297594" sldId="276"/>
            <ac:grpSpMk id="12" creationId="{3FA1AD64-F15F-417D-956C-B2C211FC905E}"/>
          </ac:grpSpMkLst>
        </pc:grpChg>
        <pc:grpChg chg="add">
          <ac:chgData name="Will Peng" userId="S::will.peng001@umb.edu::95433d8b-3f2f-40b0-93e4-c6a8c1a0fdb5" providerId="AD" clId="Web-{C1D53CAE-6761-27EA-C7E5-CD9A7F7AA945}" dt="2025-02-19T20:16:07.057" v="7"/>
          <ac:grpSpMkLst>
            <pc:docMk/>
            <pc:sldMk cId="940297594" sldId="276"/>
            <ac:grpSpMk id="16" creationId="{43F5E015-E085-4624-B431-B42414448684}"/>
          </ac:grpSpMkLst>
        </pc:grpChg>
      </pc:sldChg>
    </pc:docChg>
  </pc:docChgLst>
  <pc:docChgLst>
    <pc:chgData name="Thuong V Pham" userId="S::thuong.pham001@umb.edu::a6233926-9f0b-412f-a058-7a3e8cbc74fb" providerId="AD" clId="Web-{1AA57FCB-AE2A-4A80-E58E-5F6C4F1B4B56}"/>
    <pc:docChg chg="modSld">
      <pc:chgData name="Thuong V Pham" userId="S::thuong.pham001@umb.edu::a6233926-9f0b-412f-a058-7a3e8cbc74fb" providerId="AD" clId="Web-{1AA57FCB-AE2A-4A80-E58E-5F6C4F1B4B56}" dt="2025-02-18T22:55:12.429" v="24" actId="20577"/>
      <pc:docMkLst>
        <pc:docMk/>
      </pc:docMkLst>
      <pc:sldChg chg="modSp">
        <pc:chgData name="Thuong V Pham" userId="S::thuong.pham001@umb.edu::a6233926-9f0b-412f-a058-7a3e8cbc74fb" providerId="AD" clId="Web-{1AA57FCB-AE2A-4A80-E58E-5F6C4F1B4B56}" dt="2025-02-18T22:53:17.755" v="11" actId="20577"/>
        <pc:sldMkLst>
          <pc:docMk/>
          <pc:sldMk cId="0" sldId="257"/>
        </pc:sldMkLst>
        <pc:spChg chg="mod">
          <ac:chgData name="Thuong V Pham" userId="S::thuong.pham001@umb.edu::a6233926-9f0b-412f-a058-7a3e8cbc74fb" providerId="AD" clId="Web-{1AA57FCB-AE2A-4A80-E58E-5F6C4F1B4B56}" dt="2025-02-18T22:53:17.755" v="11" actId="20577"/>
          <ac:spMkLst>
            <pc:docMk/>
            <pc:sldMk cId="0" sldId="257"/>
            <ac:spMk id="4" creationId="{70F17752-D369-5094-0273-1E245EFFF9DD}"/>
          </ac:spMkLst>
        </pc:spChg>
      </pc:sldChg>
      <pc:sldChg chg="modSp">
        <pc:chgData name="Thuong V Pham" userId="S::thuong.pham001@umb.edu::a6233926-9f0b-412f-a058-7a3e8cbc74fb" providerId="AD" clId="Web-{1AA57FCB-AE2A-4A80-E58E-5F6C4F1B4B56}" dt="2025-02-18T22:55:12.429" v="24" actId="20577"/>
        <pc:sldMkLst>
          <pc:docMk/>
          <pc:sldMk cId="0" sldId="258"/>
        </pc:sldMkLst>
        <pc:spChg chg="mod">
          <ac:chgData name="Thuong V Pham" userId="S::thuong.pham001@umb.edu::a6233926-9f0b-412f-a058-7a3e8cbc74fb" providerId="AD" clId="Web-{1AA57FCB-AE2A-4A80-E58E-5F6C4F1B4B56}" dt="2025-02-18T22:55:12.429" v="24" actId="20577"/>
          <ac:spMkLst>
            <pc:docMk/>
            <pc:sldMk cId="0" sldId="258"/>
            <ac:spMk id="16" creationId="{BDA2E63F-0CFF-DDF1-F7AF-B731E1C7C9BE}"/>
          </ac:spMkLst>
        </pc:spChg>
      </pc:sldChg>
    </pc:docChg>
  </pc:docChgLst>
  <pc:docChgLst>
    <pc:chgData name="Thuong V Pham" userId="S::thuong.pham001@umb.edu::a6233926-9f0b-412f-a058-7a3e8cbc74fb" providerId="AD" clId="Web-{399CABFB-A350-3441-23E5-EDE3D6CDDD6D}"/>
    <pc:docChg chg="addSld modSld">
      <pc:chgData name="Thuong V Pham" userId="S::thuong.pham001@umb.edu::a6233926-9f0b-412f-a058-7a3e8cbc74fb" providerId="AD" clId="Web-{399CABFB-A350-3441-23E5-EDE3D6CDDD6D}" dt="2025-02-16T21:04:05.239" v="73" actId="20577"/>
      <pc:docMkLst>
        <pc:docMk/>
      </pc:docMkLst>
      <pc:sldChg chg="modSp">
        <pc:chgData name="Thuong V Pham" userId="S::thuong.pham001@umb.edu::a6233926-9f0b-412f-a058-7a3e8cbc74fb" providerId="AD" clId="Web-{399CABFB-A350-3441-23E5-EDE3D6CDDD6D}" dt="2025-02-16T21:02:49.828" v="26"/>
        <pc:sldMkLst>
          <pc:docMk/>
          <pc:sldMk cId="288951885" sldId="268"/>
        </pc:sldMkLst>
        <pc:graphicFrameChg chg="modGraphic">
          <ac:chgData name="Thuong V Pham" userId="S::thuong.pham001@umb.edu::a6233926-9f0b-412f-a058-7a3e8cbc74fb" providerId="AD" clId="Web-{399CABFB-A350-3441-23E5-EDE3D6CDDD6D}" dt="2025-02-16T21:02:49.828" v="26"/>
          <ac:graphicFrameMkLst>
            <pc:docMk/>
            <pc:sldMk cId="288951885" sldId="268"/>
            <ac:graphicFrameMk id="39" creationId="{F40062F5-B8D7-B6A4-0867-08F34C393560}"/>
          </ac:graphicFrameMkLst>
        </pc:graphicFrameChg>
      </pc:sldChg>
      <pc:sldChg chg="delSp modSp add">
        <pc:chgData name="Thuong V Pham" userId="S::thuong.pham001@umb.edu::a6233926-9f0b-412f-a058-7a3e8cbc74fb" providerId="AD" clId="Web-{399CABFB-A350-3441-23E5-EDE3D6CDDD6D}" dt="2025-02-16T21:04:05.239" v="73" actId="20577"/>
        <pc:sldMkLst>
          <pc:docMk/>
          <pc:sldMk cId="4258027051" sldId="270"/>
        </pc:sldMkLst>
        <pc:spChg chg="mod">
          <ac:chgData name="Thuong V Pham" userId="S::thuong.pham001@umb.edu::a6233926-9f0b-412f-a058-7a3e8cbc74fb" providerId="AD" clId="Web-{399CABFB-A350-3441-23E5-EDE3D6CDDD6D}" dt="2025-02-16T21:04:05.239" v="73" actId="20577"/>
          <ac:spMkLst>
            <pc:docMk/>
            <pc:sldMk cId="4258027051" sldId="270"/>
            <ac:spMk id="14" creationId="{00000000-0000-0000-0000-000000000000}"/>
          </ac:spMkLst>
        </pc:spChg>
        <pc:grpChg chg="mod">
          <ac:chgData name="Thuong V Pham" userId="S::thuong.pham001@umb.edu::a6233926-9f0b-412f-a058-7a3e8cbc74fb" providerId="AD" clId="Web-{399CABFB-A350-3441-23E5-EDE3D6CDDD6D}" dt="2025-02-16T21:04:02.270" v="67" actId="1076"/>
          <ac:grpSpMkLst>
            <pc:docMk/>
            <pc:sldMk cId="4258027051" sldId="270"/>
            <ac:grpSpMk id="5" creationId="{00000000-0000-0000-0000-000000000000}"/>
          </ac:grpSpMkLst>
        </pc:grpChg>
      </pc:sldChg>
    </pc:docChg>
  </pc:docChgLst>
  <pc:docChgLst>
    <pc:chgData name="Thuong V Pham" userId="S::thuong.pham001@umb.edu::a6233926-9f0b-412f-a058-7a3e8cbc74fb" providerId="AD" clId="Web-{9850A67E-DED0-D97B-92CD-55D75A124A04}"/>
    <pc:docChg chg="addSld">
      <pc:chgData name="Thuong V Pham" userId="S::thuong.pham001@umb.edu::a6233926-9f0b-412f-a058-7a3e8cbc74fb" providerId="AD" clId="Web-{9850A67E-DED0-D97B-92CD-55D75A124A04}" dt="2025-02-16T20:51:16.339" v="0"/>
      <pc:docMkLst>
        <pc:docMk/>
      </pc:docMkLst>
      <pc:sldChg chg="new">
        <pc:chgData name="Thuong V Pham" userId="S::thuong.pham001@umb.edu::a6233926-9f0b-412f-a058-7a3e8cbc74fb" providerId="AD" clId="Web-{9850A67E-DED0-D97B-92CD-55D75A124A04}" dt="2025-02-16T20:51:16.339" v="0"/>
        <pc:sldMkLst>
          <pc:docMk/>
          <pc:sldMk cId="4231274693" sldId="269"/>
        </pc:sldMkLst>
      </pc:sldChg>
    </pc:docChg>
  </pc:docChgLst>
  <pc:docChgLst>
    <pc:chgData name="Thuong V Pham" userId="S::thuong.pham001@umb.edu::a6233926-9f0b-412f-a058-7a3e8cbc74fb" providerId="AD" clId="Web-{E1984093-DB47-AB8E-D33A-29DC5BB291AA}"/>
    <pc:docChg chg="modSld">
      <pc:chgData name="Thuong V Pham" userId="S::thuong.pham001@umb.edu::a6233926-9f0b-412f-a058-7a3e8cbc74fb" providerId="AD" clId="Web-{E1984093-DB47-AB8E-D33A-29DC5BB291AA}" dt="2025-02-16T03:13:10.389" v="3"/>
      <pc:docMkLst>
        <pc:docMk/>
      </pc:docMkLst>
      <pc:sldChg chg="modSp">
        <pc:chgData name="Thuong V Pham" userId="S::thuong.pham001@umb.edu::a6233926-9f0b-412f-a058-7a3e8cbc74fb" providerId="AD" clId="Web-{E1984093-DB47-AB8E-D33A-29DC5BB291AA}" dt="2025-02-16T03:12:49.435" v="1" actId="1076"/>
        <pc:sldMkLst>
          <pc:docMk/>
          <pc:sldMk cId="0" sldId="257"/>
        </pc:sldMkLst>
        <pc:grpChg chg="mod">
          <ac:chgData name="Thuong V Pham" userId="S::thuong.pham001@umb.edu::a6233926-9f0b-412f-a058-7a3e8cbc74fb" providerId="AD" clId="Web-{E1984093-DB47-AB8E-D33A-29DC5BB291AA}" dt="2025-02-16T03:12:46.091" v="0" actId="1076"/>
          <ac:grpSpMkLst>
            <pc:docMk/>
            <pc:sldMk cId="0" sldId="257"/>
            <ac:grpSpMk id="2" creationId="{00000000-0000-0000-0000-000000000000}"/>
          </ac:grpSpMkLst>
        </pc:grpChg>
        <pc:grpChg chg="mod">
          <ac:chgData name="Thuong V Pham" userId="S::thuong.pham001@umb.edu::a6233926-9f0b-412f-a058-7a3e8cbc74fb" providerId="AD" clId="Web-{E1984093-DB47-AB8E-D33A-29DC5BB291AA}" dt="2025-02-16T03:12:49.435" v="1" actId="1076"/>
          <ac:grpSpMkLst>
            <pc:docMk/>
            <pc:sldMk cId="0" sldId="257"/>
            <ac:grpSpMk id="5" creationId="{00000000-0000-0000-0000-000000000000}"/>
          </ac:grpSpMkLst>
        </pc:grpChg>
      </pc:sldChg>
      <pc:sldChg chg="delSp">
        <pc:chgData name="Thuong V Pham" userId="S::thuong.pham001@umb.edu::a6233926-9f0b-412f-a058-7a3e8cbc74fb" providerId="AD" clId="Web-{E1984093-DB47-AB8E-D33A-29DC5BB291AA}" dt="2025-02-16T03:13:03.232" v="2"/>
        <pc:sldMkLst>
          <pc:docMk/>
          <pc:sldMk cId="0" sldId="259"/>
        </pc:sldMkLst>
      </pc:sldChg>
      <pc:sldChg chg="delSp">
        <pc:chgData name="Thuong V Pham" userId="S::thuong.pham001@umb.edu::a6233926-9f0b-412f-a058-7a3e8cbc74fb" providerId="AD" clId="Web-{E1984093-DB47-AB8E-D33A-29DC5BB291AA}" dt="2025-02-16T03:13:10.389" v="3"/>
        <pc:sldMkLst>
          <pc:docMk/>
          <pc:sldMk cId="0" sldId="260"/>
        </pc:sldMkLst>
      </pc:sldChg>
    </pc:docChg>
  </pc:docChgLst>
  <pc:docChgLst>
    <pc:chgData name="Thuong V Pham" userId="S::thuong.pham001@umb.edu::a6233926-9f0b-412f-a058-7a3e8cbc74fb" providerId="AD" clId="Web-{B7C98281-2AC1-DFB0-8BB2-C5F6395BD982}"/>
    <pc:docChg chg="addSld delSld">
      <pc:chgData name="Thuong V Pham" userId="S::thuong.pham001@umb.edu::a6233926-9f0b-412f-a058-7a3e8cbc74fb" providerId="AD" clId="Web-{B7C98281-2AC1-DFB0-8BB2-C5F6395BD982}" dt="2025-02-16T19:13:13.288" v="5"/>
      <pc:docMkLst>
        <pc:docMk/>
      </pc:docMkLst>
      <pc:sldChg chg="del">
        <pc:chgData name="Thuong V Pham" userId="S::thuong.pham001@umb.edu::a6233926-9f0b-412f-a058-7a3e8cbc74fb" providerId="AD" clId="Web-{B7C98281-2AC1-DFB0-8BB2-C5F6395BD982}" dt="2025-02-16T19:13:10.647" v="4"/>
        <pc:sldMkLst>
          <pc:docMk/>
          <pc:sldMk cId="0" sldId="263"/>
        </pc:sldMkLst>
      </pc:sldChg>
      <pc:sldChg chg="del">
        <pc:chgData name="Thuong V Pham" userId="S::thuong.pham001@umb.edu::a6233926-9f0b-412f-a058-7a3e8cbc74fb" providerId="AD" clId="Web-{B7C98281-2AC1-DFB0-8BB2-C5F6395BD982}" dt="2025-02-16T19:13:04.866" v="2"/>
        <pc:sldMkLst>
          <pc:docMk/>
          <pc:sldMk cId="0" sldId="264"/>
        </pc:sldMkLst>
      </pc:sldChg>
      <pc:sldChg chg="del">
        <pc:chgData name="Thuong V Pham" userId="S::thuong.pham001@umb.edu::a6233926-9f0b-412f-a058-7a3e8cbc74fb" providerId="AD" clId="Web-{B7C98281-2AC1-DFB0-8BB2-C5F6395BD982}" dt="2025-02-16T19:13:13.288" v="5"/>
        <pc:sldMkLst>
          <pc:docMk/>
          <pc:sldMk cId="0" sldId="265"/>
        </pc:sldMkLst>
      </pc:sldChg>
      <pc:sldChg chg="new del">
        <pc:chgData name="Thuong V Pham" userId="S::thuong.pham001@umb.edu::a6233926-9f0b-412f-a058-7a3e8cbc74fb" providerId="AD" clId="Web-{B7C98281-2AC1-DFB0-8BB2-C5F6395BD982}" dt="2025-02-16T19:13:06.959" v="3"/>
        <pc:sldMkLst>
          <pc:docMk/>
          <pc:sldMk cId="2400037633" sldId="268"/>
        </pc:sldMkLst>
      </pc:sldChg>
      <pc:sldChg chg="del">
        <pc:chgData name="Thuong V Pham" userId="S::thuong.pham001@umb.edu::a6233926-9f0b-412f-a058-7a3e8cbc74fb" providerId="AD" clId="Web-{B7C98281-2AC1-DFB0-8BB2-C5F6395BD982}" dt="2025-02-16T19:12:39.037" v="0"/>
        <pc:sldMkLst>
          <pc:docMk/>
          <pc:sldMk cId="2603442536" sldId="268"/>
        </pc:sldMkLst>
      </pc:sldChg>
    </pc:docChg>
  </pc:docChgLst>
  <pc:docChgLst>
    <pc:chgData name="Trent S Korycinska" userId="S::trent.korycinska001@umb.edu::a4937f06-5727-498d-8ba8-528d27a45f3b" providerId="AD" clId="Web-{0E5DCB91-A55D-B185-C550-27EA74CDF855}"/>
    <pc:docChg chg="addSld modSld">
      <pc:chgData name="Trent S Korycinska" userId="S::trent.korycinska001@umb.edu::a4937f06-5727-498d-8ba8-528d27a45f3b" providerId="AD" clId="Web-{0E5DCB91-A55D-B185-C550-27EA74CDF855}" dt="2025-02-16T22:28:58.098" v="264"/>
      <pc:docMkLst>
        <pc:docMk/>
      </pc:docMkLst>
      <pc:sldChg chg="modSp">
        <pc:chgData name="Trent S Korycinska" userId="S::trent.korycinska001@umb.edu::a4937f06-5727-498d-8ba8-528d27a45f3b" providerId="AD" clId="Web-{0E5DCB91-A55D-B185-C550-27EA74CDF855}" dt="2025-02-16T22:01:08.997" v="13" actId="20577"/>
        <pc:sldMkLst>
          <pc:docMk/>
          <pc:sldMk cId="0" sldId="258"/>
        </pc:sldMkLst>
        <pc:spChg chg="mod">
          <ac:chgData name="Trent S Korycinska" userId="S::trent.korycinska001@umb.edu::a4937f06-5727-498d-8ba8-528d27a45f3b" providerId="AD" clId="Web-{0E5DCB91-A55D-B185-C550-27EA74CDF855}" dt="2025-02-16T22:01:08.997" v="13" actId="20577"/>
          <ac:spMkLst>
            <pc:docMk/>
            <pc:sldMk cId="0" sldId="258"/>
            <ac:spMk id="15" creationId="{00000000-0000-0000-0000-000000000000}"/>
          </ac:spMkLst>
        </pc:spChg>
      </pc:sldChg>
      <pc:sldChg chg="addSp delSp modSp new mod setBg modClrScheme chgLayout">
        <pc:chgData name="Trent S Korycinska" userId="S::trent.korycinska001@umb.edu::a4937f06-5727-498d-8ba8-528d27a45f3b" providerId="AD" clId="Web-{0E5DCB91-A55D-B185-C550-27EA74CDF855}" dt="2025-02-16T22:28:58.098" v="264"/>
        <pc:sldMkLst>
          <pc:docMk/>
          <pc:sldMk cId="2646546973" sldId="271"/>
        </pc:sldMkLst>
        <pc:spChg chg="add mod">
          <ac:chgData name="Trent S Korycinska" userId="S::trent.korycinska001@umb.edu::a4937f06-5727-498d-8ba8-528d27a45f3b" providerId="AD" clId="Web-{0E5DCB91-A55D-B185-C550-27EA74CDF855}" dt="2025-02-16T22:02:45.173" v="36" actId="14100"/>
          <ac:spMkLst>
            <pc:docMk/>
            <pc:sldMk cId="2646546973" sldId="271"/>
            <ac:spMk id="2" creationId="{FBD3410E-5481-E977-3F22-F6F12918B420}"/>
          </ac:spMkLst>
        </pc:spChg>
        <pc:spChg chg="add mod">
          <ac:chgData name="Trent S Korycinska" userId="S::trent.korycinska001@umb.edu::a4937f06-5727-498d-8ba8-528d27a45f3b" providerId="AD" clId="Web-{0E5DCB91-A55D-B185-C550-27EA74CDF855}" dt="2025-02-16T22:25:40.652" v="242"/>
          <ac:spMkLst>
            <pc:docMk/>
            <pc:sldMk cId="2646546973" sldId="271"/>
            <ac:spMk id="3" creationId="{3F218165-7738-0EC2-39B6-13F9225BBBD7}"/>
          </ac:spMkLst>
        </pc:spChg>
        <pc:spChg chg="add mod">
          <ac:chgData name="Trent S Korycinska" userId="S::trent.korycinska001@umb.edu::a4937f06-5727-498d-8ba8-528d27a45f3b" providerId="AD" clId="Web-{0E5DCB91-A55D-B185-C550-27EA74CDF855}" dt="2025-02-16T22:09:47.800" v="72" actId="1076"/>
          <ac:spMkLst>
            <pc:docMk/>
            <pc:sldMk cId="2646546973" sldId="271"/>
            <ac:spMk id="7" creationId="{1260B216-3D63-B129-EA1D-014E73BFC0D8}"/>
          </ac:spMkLst>
        </pc:spChg>
        <pc:spChg chg="add mod">
          <ac:chgData name="Trent S Korycinska" userId="S::trent.korycinska001@umb.edu::a4937f06-5727-498d-8ba8-528d27a45f3b" providerId="AD" clId="Web-{0E5DCB91-A55D-B185-C550-27EA74CDF855}" dt="2025-02-16T22:16:00.644" v="193" actId="14100"/>
          <ac:spMkLst>
            <pc:docMk/>
            <pc:sldMk cId="2646546973" sldId="271"/>
            <ac:spMk id="9" creationId="{927E3C92-84DF-D0C0-EF7F-0E3C35DBC96C}"/>
          </ac:spMkLst>
        </pc:spChg>
        <pc:spChg chg="add mod">
          <ac:chgData name="Trent S Korycinska" userId="S::trent.korycinska001@umb.edu::a4937f06-5727-498d-8ba8-528d27a45f3b" providerId="AD" clId="Web-{0E5DCB91-A55D-B185-C550-27EA74CDF855}" dt="2025-02-16T22:26:26.217" v="244" actId="20577"/>
          <ac:spMkLst>
            <pc:docMk/>
            <pc:sldMk cId="2646546973" sldId="271"/>
            <ac:spMk id="11" creationId="{C3D3D5DD-28A5-BDEA-CD0C-BB443B491E2F}"/>
          </ac:spMkLst>
        </pc:spChg>
        <pc:spChg chg="add mod">
          <ac:chgData name="Trent S Korycinska" userId="S::trent.korycinska001@umb.edu::a4937f06-5727-498d-8ba8-528d27a45f3b" providerId="AD" clId="Web-{0E5DCB91-A55D-B185-C550-27EA74CDF855}" dt="2025-02-16T22:26:33.608" v="245" actId="20577"/>
          <ac:spMkLst>
            <pc:docMk/>
            <pc:sldMk cId="2646546973" sldId="271"/>
            <ac:spMk id="12" creationId="{F9254BD4-3EAB-F147-3DCF-73306B655484}"/>
          </ac:spMkLst>
        </pc:spChg>
        <pc:spChg chg="add mod">
          <ac:chgData name="Trent S Korycinska" userId="S::trent.korycinska001@umb.edu::a4937f06-5727-498d-8ba8-528d27a45f3b" providerId="AD" clId="Web-{0E5DCB91-A55D-B185-C550-27EA74CDF855}" dt="2025-02-16T22:26:44.202" v="246" actId="20577"/>
          <ac:spMkLst>
            <pc:docMk/>
            <pc:sldMk cId="2646546973" sldId="271"/>
            <ac:spMk id="13" creationId="{C0E46472-CF84-44B8-939A-DC3F0DBFD7FD}"/>
          </ac:spMkLst>
        </pc:spChg>
        <pc:spChg chg="add mod">
          <ac:chgData name="Trent S Korycinska" userId="S::trent.korycinska001@umb.edu::a4937f06-5727-498d-8ba8-528d27a45f3b" providerId="AD" clId="Web-{0E5DCB91-A55D-B185-C550-27EA74CDF855}" dt="2025-02-16T22:17:09.584" v="199" actId="20577"/>
          <ac:spMkLst>
            <pc:docMk/>
            <pc:sldMk cId="2646546973" sldId="271"/>
            <ac:spMk id="14" creationId="{2C60715A-F114-9A76-CC0C-4EAA70FBE13A}"/>
          </ac:spMkLst>
        </pc:spChg>
        <pc:spChg chg="add mod">
          <ac:chgData name="Trent S Korycinska" userId="S::trent.korycinska001@umb.edu::a4937f06-5727-498d-8ba8-528d27a45f3b" providerId="AD" clId="Web-{0E5DCB91-A55D-B185-C550-27EA74CDF855}" dt="2025-02-16T22:17:58.789" v="204" actId="20577"/>
          <ac:spMkLst>
            <pc:docMk/>
            <pc:sldMk cId="2646546973" sldId="271"/>
            <ac:spMk id="15" creationId="{CD94739E-9DDD-3D7D-AF10-51429AFEA383}"/>
          </ac:spMkLst>
        </pc:spChg>
        <pc:spChg chg="add mod">
          <ac:chgData name="Trent S Korycinska" userId="S::trent.korycinska001@umb.edu::a4937f06-5727-498d-8ba8-528d27a45f3b" providerId="AD" clId="Web-{0E5DCB91-A55D-B185-C550-27EA74CDF855}" dt="2025-02-16T22:19:22.090" v="211" actId="20577"/>
          <ac:spMkLst>
            <pc:docMk/>
            <pc:sldMk cId="2646546973" sldId="271"/>
            <ac:spMk id="16" creationId="{34196A5F-692B-57E1-8F5B-216C4E4FE476}"/>
          </ac:spMkLst>
        </pc:spChg>
        <pc:spChg chg="add mod">
          <ac:chgData name="Trent S Korycinska" userId="S::trent.korycinska001@umb.edu::a4937f06-5727-498d-8ba8-528d27a45f3b" providerId="AD" clId="Web-{0E5DCB91-A55D-B185-C550-27EA74CDF855}" dt="2025-02-16T22:22:07.159" v="226"/>
          <ac:spMkLst>
            <pc:docMk/>
            <pc:sldMk cId="2646546973" sldId="271"/>
            <ac:spMk id="18" creationId="{FF156107-D0B2-0C1C-38CA-58365174E16B}"/>
          </ac:spMkLst>
        </pc:spChg>
        <pc:spChg chg="add mod">
          <ac:chgData name="Trent S Korycinska" userId="S::trent.korycinska001@umb.edu::a4937f06-5727-498d-8ba8-528d27a45f3b" providerId="AD" clId="Web-{0E5DCB91-A55D-B185-C550-27EA74CDF855}" dt="2025-02-16T22:22:23.425" v="228" actId="1076"/>
          <ac:spMkLst>
            <pc:docMk/>
            <pc:sldMk cId="2646546973" sldId="271"/>
            <ac:spMk id="19" creationId="{C040BC10-C490-054D-AE66-F331C878F8E8}"/>
          </ac:spMkLst>
        </pc:spChg>
        <pc:spChg chg="add mod ord">
          <ac:chgData name="Trent S Korycinska" userId="S::trent.korycinska001@umb.edu::a4937f06-5727-498d-8ba8-528d27a45f3b" providerId="AD" clId="Web-{0E5DCB91-A55D-B185-C550-27EA74CDF855}" dt="2025-02-16T22:27:25.204" v="247" actId="1076"/>
          <ac:spMkLst>
            <pc:docMk/>
            <pc:sldMk cId="2646546973" sldId="271"/>
            <ac:spMk id="20" creationId="{4D822F31-8CCA-A360-DCD5-339E8F685C92}"/>
          </ac:spMkLst>
        </pc:spChg>
        <pc:spChg chg="add mod ord">
          <ac:chgData name="Trent S Korycinska" userId="S::trent.korycinska001@umb.edu::a4937f06-5727-498d-8ba8-528d27a45f3b" providerId="AD" clId="Web-{0E5DCB91-A55D-B185-C550-27EA74CDF855}" dt="2025-02-16T22:28:06.268" v="253" actId="1076"/>
          <ac:spMkLst>
            <pc:docMk/>
            <pc:sldMk cId="2646546973" sldId="271"/>
            <ac:spMk id="21" creationId="{EE9D6ACD-27DD-D8CD-8E6F-68F15F1584B5}"/>
          </ac:spMkLst>
        </pc:spChg>
        <pc:spChg chg="add mod ord">
          <ac:chgData name="Trent S Korycinska" userId="S::trent.korycinska001@umb.edu::a4937f06-5727-498d-8ba8-528d27a45f3b" providerId="AD" clId="Web-{0E5DCB91-A55D-B185-C550-27EA74CDF855}" dt="2025-02-16T22:28:58.098" v="264"/>
          <ac:spMkLst>
            <pc:docMk/>
            <pc:sldMk cId="2646546973" sldId="271"/>
            <ac:spMk id="22" creationId="{4DE53229-B1CC-A256-FD1B-3301F7283996}"/>
          </ac:spMkLst>
        </pc:spChg>
        <pc:picChg chg="add mod">
          <ac:chgData name="Trent S Korycinska" userId="S::trent.korycinska001@umb.edu::a4937f06-5727-498d-8ba8-528d27a45f3b" providerId="AD" clId="Web-{0E5DCB91-A55D-B185-C550-27EA74CDF855}" dt="2025-02-16T22:09:39.394" v="70" actId="1076"/>
          <ac:picMkLst>
            <pc:docMk/>
            <pc:sldMk cId="2646546973" sldId="271"/>
            <ac:picMk id="4" creationId="{848412CA-5686-7E7D-6BCB-12CF445F3613}"/>
          </ac:picMkLst>
        </pc:picChg>
        <pc:picChg chg="add mod">
          <ac:chgData name="Trent S Korycinska" userId="S::trent.korycinska001@umb.edu::a4937f06-5727-498d-8ba8-528d27a45f3b" providerId="AD" clId="Web-{0E5DCB91-A55D-B185-C550-27EA74CDF855}" dt="2025-02-16T22:20:35.546" v="219"/>
          <ac:picMkLst>
            <pc:docMk/>
            <pc:sldMk cId="2646546973" sldId="271"/>
            <ac:picMk id="6" creationId="{7D22BF9E-E6CC-ECAE-7656-49D3F2B73931}"/>
          </ac:picMkLst>
        </pc:picChg>
        <pc:picChg chg="add mod">
          <ac:chgData name="Trent S Korycinska" userId="S::trent.korycinska001@umb.edu::a4937f06-5727-498d-8ba8-528d27a45f3b" providerId="AD" clId="Web-{0E5DCB91-A55D-B185-C550-27EA74CDF855}" dt="2025-02-16T22:20:31.796" v="217"/>
          <ac:picMkLst>
            <pc:docMk/>
            <pc:sldMk cId="2646546973" sldId="271"/>
            <ac:picMk id="8" creationId="{B94053E5-108A-5AC6-380A-4C0C5724A9AA}"/>
          </ac:picMkLst>
        </pc:picChg>
      </pc:sldChg>
    </pc:docChg>
  </pc:docChgLst>
  <pc:docChgLst>
    <pc:chgData name="Thuong V Pham" userId="S::thuong.pham001@umb.edu::a6233926-9f0b-412f-a058-7a3e8cbc74fb" providerId="AD" clId="Web-{601FA627-0536-00EA-E75D-45B9503A0DD8}"/>
    <pc:docChg chg="addSld delSld modSld">
      <pc:chgData name="Thuong V Pham" userId="S::thuong.pham001@umb.edu::a6233926-9f0b-412f-a058-7a3e8cbc74fb" providerId="AD" clId="Web-{601FA627-0536-00EA-E75D-45B9503A0DD8}" dt="2025-02-16T19:21:49.757" v="27" actId="1076"/>
      <pc:docMkLst>
        <pc:docMk/>
      </pc:docMkLst>
      <pc:sldChg chg="modSp">
        <pc:chgData name="Thuong V Pham" userId="S::thuong.pham001@umb.edu::a6233926-9f0b-412f-a058-7a3e8cbc74fb" providerId="AD" clId="Web-{601FA627-0536-00EA-E75D-45B9503A0DD8}" dt="2025-02-16T19:21:49.757" v="27" actId="1076"/>
        <pc:sldMkLst>
          <pc:docMk/>
          <pc:sldMk cId="0" sldId="262"/>
        </pc:sldMkLst>
        <pc:spChg chg="mod">
          <ac:chgData name="Thuong V Pham" userId="S::thuong.pham001@umb.edu::a6233926-9f0b-412f-a058-7a3e8cbc74fb" providerId="AD" clId="Web-{601FA627-0536-00EA-E75D-45B9503A0DD8}" dt="2025-02-16T19:21:43.476" v="26" actId="1076"/>
          <ac:spMkLst>
            <pc:docMk/>
            <pc:sldMk cId="0" sldId="262"/>
            <ac:spMk id="12" creationId="{00000000-0000-0000-0000-000000000000}"/>
          </ac:spMkLst>
        </pc:spChg>
        <pc:grpChg chg="mod">
          <ac:chgData name="Thuong V Pham" userId="S::thuong.pham001@umb.edu::a6233926-9f0b-412f-a058-7a3e8cbc74fb" providerId="AD" clId="Web-{601FA627-0536-00EA-E75D-45B9503A0DD8}" dt="2025-02-16T19:21:49.757" v="27" actId="1076"/>
          <ac:grpSpMkLst>
            <pc:docMk/>
            <pc:sldMk cId="0" sldId="262"/>
            <ac:grpSpMk id="7" creationId="{00000000-0000-0000-0000-000000000000}"/>
          </ac:grpSpMkLst>
        </pc:grpChg>
      </pc:sldChg>
      <pc:sldChg chg="del">
        <pc:chgData name="Thuong V Pham" userId="S::thuong.pham001@umb.edu::a6233926-9f0b-412f-a058-7a3e8cbc74fb" providerId="AD" clId="Web-{601FA627-0536-00EA-E75D-45B9503A0DD8}" dt="2025-02-16T19:16:36.495" v="1"/>
        <pc:sldMkLst>
          <pc:docMk/>
          <pc:sldMk cId="0" sldId="266"/>
        </pc:sldMkLst>
      </pc:sldChg>
      <pc:sldChg chg="delSp modSp add">
        <pc:chgData name="Thuong V Pham" userId="S::thuong.pham001@umb.edu::a6233926-9f0b-412f-a058-7a3e8cbc74fb" providerId="AD" clId="Web-{601FA627-0536-00EA-E75D-45B9503A0DD8}" dt="2025-02-16T19:19:15.923" v="25"/>
        <pc:sldMkLst>
          <pc:docMk/>
          <pc:sldMk cId="288951885" sldId="268"/>
        </pc:sldMkLst>
        <pc:grpChg chg="mod">
          <ac:chgData name="Thuong V Pham" userId="S::thuong.pham001@umb.edu::a6233926-9f0b-412f-a058-7a3e8cbc74fb" providerId="AD" clId="Web-{601FA627-0536-00EA-E75D-45B9503A0DD8}" dt="2025-02-16T19:16:57.121" v="2" actId="14100"/>
          <ac:grpSpMkLst>
            <pc:docMk/>
            <pc:sldMk cId="288951885" sldId="268"/>
            <ac:grpSpMk id="19" creationId="{00000000-0000-0000-0000-000000000000}"/>
          </ac:grpSpMkLst>
        </pc:grpChg>
        <pc:graphicFrameChg chg="mod modGraphic">
          <ac:chgData name="Thuong V Pham" userId="S::thuong.pham001@umb.edu::a6233926-9f0b-412f-a058-7a3e8cbc74fb" providerId="AD" clId="Web-{601FA627-0536-00EA-E75D-45B9503A0DD8}" dt="2025-02-16T19:19:15.923" v="25"/>
          <ac:graphicFrameMkLst>
            <pc:docMk/>
            <pc:sldMk cId="288951885" sldId="268"/>
            <ac:graphicFrameMk id="17" creationId="{00000000-0000-0000-0000-000000000000}"/>
          </ac:graphicFrameMkLst>
        </pc:graphicFrameChg>
        <pc:graphicFrameChg chg="modGraphic">
          <ac:chgData name="Thuong V Pham" userId="S::thuong.pham001@umb.edu::a6233926-9f0b-412f-a058-7a3e8cbc74fb" providerId="AD" clId="Web-{601FA627-0536-00EA-E75D-45B9503A0DD8}" dt="2025-02-16T19:17:22.247" v="4"/>
          <ac:graphicFrameMkLst>
            <pc:docMk/>
            <pc:sldMk cId="288951885" sldId="268"/>
            <ac:graphicFrameMk id="27" creationId="{00000000-0000-0000-0000-000000000000}"/>
          </ac:graphicFrameMkLst>
        </pc:graphicFrameChg>
      </pc:sldChg>
    </pc:docChg>
  </pc:docChgLst>
  <pc:docChgLst>
    <pc:chgData name="Thuong V Pham" userId="S::thuong.pham001@umb.edu::a6233926-9f0b-412f-a058-7a3e8cbc74fb" providerId="AD" clId="Web-{F9BDCA03-2041-711A-E7AA-59AF96CC5EA5}"/>
    <pc:docChg chg="addSld delSld modSld sldOrd">
      <pc:chgData name="Thuong V Pham" userId="S::thuong.pham001@umb.edu::a6233926-9f0b-412f-a058-7a3e8cbc74fb" providerId="AD" clId="Web-{F9BDCA03-2041-711A-E7AA-59AF96CC5EA5}" dt="2025-02-16T15:46:24.719" v="35"/>
      <pc:docMkLst>
        <pc:docMk/>
      </pc:docMkLst>
      <pc:sldChg chg="addSp delSp modSp">
        <pc:chgData name="Thuong V Pham" userId="S::thuong.pham001@umb.edu::a6233926-9f0b-412f-a058-7a3e8cbc74fb" providerId="AD" clId="Web-{F9BDCA03-2041-711A-E7AA-59AF96CC5EA5}" dt="2025-02-16T15:14:29.691" v="11" actId="1076"/>
        <pc:sldMkLst>
          <pc:docMk/>
          <pc:sldMk cId="0" sldId="259"/>
        </pc:sldMkLst>
        <pc:picChg chg="add mod">
          <ac:chgData name="Thuong V Pham" userId="S::thuong.pham001@umb.edu::a6233926-9f0b-412f-a058-7a3e8cbc74fb" providerId="AD" clId="Web-{F9BDCA03-2041-711A-E7AA-59AF96CC5EA5}" dt="2025-02-16T15:14:29.691" v="11" actId="1076"/>
          <ac:picMkLst>
            <pc:docMk/>
            <pc:sldMk cId="0" sldId="259"/>
            <ac:picMk id="14" creationId="{5A82B971-B13D-0AC8-30C0-8DE31D0F86CC}"/>
          </ac:picMkLst>
        </pc:picChg>
      </pc:sldChg>
      <pc:sldChg chg="ord">
        <pc:chgData name="Thuong V Pham" userId="S::thuong.pham001@umb.edu::a6233926-9f0b-412f-a058-7a3e8cbc74fb" providerId="AD" clId="Web-{F9BDCA03-2041-711A-E7AA-59AF96CC5EA5}" dt="2025-02-16T15:43:28.589" v="17"/>
        <pc:sldMkLst>
          <pc:docMk/>
          <pc:sldMk cId="0" sldId="263"/>
        </pc:sldMkLst>
      </pc:sldChg>
      <pc:sldChg chg="new del">
        <pc:chgData name="Thuong V Pham" userId="S::thuong.pham001@umb.edu::a6233926-9f0b-412f-a058-7a3e8cbc74fb" providerId="AD" clId="Web-{F9BDCA03-2041-711A-E7AA-59AF96CC5EA5}" dt="2025-02-16T15:40:04.707" v="13"/>
        <pc:sldMkLst>
          <pc:docMk/>
          <pc:sldMk cId="76454150" sldId="268"/>
        </pc:sldMkLst>
      </pc:sldChg>
      <pc:sldChg chg="new del">
        <pc:chgData name="Thuong V Pham" userId="S::thuong.pham001@umb.edu::a6233926-9f0b-412f-a058-7a3e8cbc74fb" providerId="AD" clId="Web-{F9BDCA03-2041-711A-E7AA-59AF96CC5EA5}" dt="2025-02-16T15:40:15.083" v="15"/>
        <pc:sldMkLst>
          <pc:docMk/>
          <pc:sldMk cId="747513311" sldId="268"/>
        </pc:sldMkLst>
      </pc:sldChg>
      <pc:sldChg chg="addSp delSp modSp add del replId">
        <pc:chgData name="Thuong V Pham" userId="S::thuong.pham001@umb.edu::a6233926-9f0b-412f-a058-7a3e8cbc74fb" providerId="AD" clId="Web-{F9BDCA03-2041-711A-E7AA-59AF96CC5EA5}" dt="2025-02-16T15:46:24.719" v="35"/>
        <pc:sldMkLst>
          <pc:docMk/>
          <pc:sldMk cId="1326313681" sldId="268"/>
        </pc:sldMkLst>
      </pc:sldChg>
    </pc:docChg>
  </pc:docChgLst>
  <pc:docChgLst>
    <pc:chgData name="Thuong V Pham" userId="S::thuong.pham001@umb.edu::a6233926-9f0b-412f-a058-7a3e8cbc74fb" providerId="AD" clId="Web-{688E414E-ED55-3F46-2749-56C86ABB1FF5}"/>
    <pc:docChg chg="modSld">
      <pc:chgData name="Thuong V Pham" userId="S::thuong.pham001@umb.edu::a6233926-9f0b-412f-a058-7a3e8cbc74fb" providerId="AD" clId="Web-{688E414E-ED55-3F46-2749-56C86ABB1FF5}" dt="2025-02-18T22:28:53.223" v="5" actId="14100"/>
      <pc:docMkLst>
        <pc:docMk/>
      </pc:docMkLst>
      <pc:sldChg chg="modSp">
        <pc:chgData name="Thuong V Pham" userId="S::thuong.pham001@umb.edu::a6233926-9f0b-412f-a058-7a3e8cbc74fb" providerId="AD" clId="Web-{688E414E-ED55-3F46-2749-56C86ABB1FF5}" dt="2025-02-18T22:28:53.223" v="5" actId="14100"/>
        <pc:sldMkLst>
          <pc:docMk/>
          <pc:sldMk cId="0" sldId="259"/>
        </pc:sldMkLst>
        <pc:spChg chg="mod">
          <ac:chgData name="Thuong V Pham" userId="S::thuong.pham001@umb.edu::a6233926-9f0b-412f-a058-7a3e8cbc74fb" providerId="AD" clId="Web-{688E414E-ED55-3F46-2749-56C86ABB1FF5}" dt="2025-02-18T22:28:53.223" v="5" actId="14100"/>
          <ac:spMkLst>
            <pc:docMk/>
            <pc:sldMk cId="0" sldId="259"/>
            <ac:spMk id="10" creationId="{A5E2A8E6-3A15-93E9-A827-49D13E46A78E}"/>
          </ac:spMkLst>
        </pc:spChg>
        <pc:grpChg chg="mod">
          <ac:chgData name="Thuong V Pham" userId="S::thuong.pham001@umb.edu::a6233926-9f0b-412f-a058-7a3e8cbc74fb" providerId="AD" clId="Web-{688E414E-ED55-3F46-2749-56C86ABB1FF5}" dt="2025-02-18T22:28:46.691" v="4" actId="1076"/>
          <ac:grpSpMkLst>
            <pc:docMk/>
            <pc:sldMk cId="0" sldId="259"/>
            <ac:grpSpMk id="3" creationId="{00000000-0000-0000-0000-000000000000}"/>
          </ac:grpSpMkLst>
        </pc:grpChg>
      </pc:sldChg>
      <pc:sldChg chg="modSp">
        <pc:chgData name="Thuong V Pham" userId="S::thuong.pham001@umb.edu::a6233926-9f0b-412f-a058-7a3e8cbc74fb" providerId="AD" clId="Web-{688E414E-ED55-3F46-2749-56C86ABB1FF5}" dt="2025-02-18T22:25:24.529" v="2" actId="1076"/>
        <pc:sldMkLst>
          <pc:docMk/>
          <pc:sldMk cId="288951885" sldId="268"/>
        </pc:sldMkLst>
        <pc:graphicFrameChg chg="mod modGraphic">
          <ac:chgData name="Thuong V Pham" userId="S::thuong.pham001@umb.edu::a6233926-9f0b-412f-a058-7a3e8cbc74fb" providerId="AD" clId="Web-{688E414E-ED55-3F46-2749-56C86ABB1FF5}" dt="2025-02-18T22:25:24.529" v="2" actId="1076"/>
          <ac:graphicFrameMkLst>
            <pc:docMk/>
            <pc:sldMk cId="288951885" sldId="268"/>
            <ac:graphicFrameMk id="27" creationId="{00000000-0000-0000-0000-000000000000}"/>
          </ac:graphicFrameMkLst>
        </pc:graphicFrameChg>
      </pc:sldChg>
    </pc:docChg>
  </pc:docChgLst>
  <pc:docChgLst>
    <pc:chgData name="Thuong V Pham" userId="S::thuong.pham001@umb.edu::a6233926-9f0b-412f-a058-7a3e8cbc74fb" providerId="AD" clId="Web-{3CBB1BE2-3B9E-4A5B-0385-47B39B54BF2A}"/>
    <pc:docChg chg="addSld modSld">
      <pc:chgData name="Thuong V Pham" userId="S::thuong.pham001@umb.edu::a6233926-9f0b-412f-a058-7a3e8cbc74fb" providerId="AD" clId="Web-{3CBB1BE2-3B9E-4A5B-0385-47B39B54BF2A}" dt="2025-02-17T00:11:33.267" v="1"/>
      <pc:docMkLst>
        <pc:docMk/>
      </pc:docMkLst>
      <pc:sldChg chg="modSp">
        <pc:chgData name="Thuong V Pham" userId="S::thuong.pham001@umb.edu::a6233926-9f0b-412f-a058-7a3e8cbc74fb" providerId="AD" clId="Web-{3CBB1BE2-3B9E-4A5B-0385-47B39B54BF2A}" dt="2025-02-17T00:07:49.961" v="0" actId="1076"/>
        <pc:sldMkLst>
          <pc:docMk/>
          <pc:sldMk cId="3535487817" sldId="272"/>
        </pc:sldMkLst>
      </pc:sldChg>
      <pc:sldChg chg="new">
        <pc:chgData name="Thuong V Pham" userId="S::thuong.pham001@umb.edu::a6233926-9f0b-412f-a058-7a3e8cbc74fb" providerId="AD" clId="Web-{3CBB1BE2-3B9E-4A5B-0385-47B39B54BF2A}" dt="2025-02-17T00:11:33.267" v="1"/>
        <pc:sldMkLst>
          <pc:docMk/>
          <pc:sldMk cId="2935509026" sldId="273"/>
        </pc:sldMkLst>
      </pc:sldChg>
    </pc:docChg>
  </pc:docChgLst>
  <pc:docChgLst>
    <pc:chgData name="Soliyana Tenagne" userId="d0c72b7a-0343-495f-b320-39b02a3a1fe5" providerId="ADAL" clId="{0B40F524-D283-4EC9-9026-2025BE0EC296}"/>
    <pc:docChg chg="undo custSel addSld delSld modSld sldOrd">
      <pc:chgData name="Soliyana Tenagne" userId="d0c72b7a-0343-495f-b320-39b02a3a1fe5" providerId="ADAL" clId="{0B40F524-D283-4EC9-9026-2025BE0EC296}" dt="2025-02-16T19:53:59.070" v="3085" actId="5793"/>
      <pc:docMkLst>
        <pc:docMk/>
      </pc:docMkLst>
      <pc:sldChg chg="modSp mod">
        <pc:chgData name="Soliyana Tenagne" userId="d0c72b7a-0343-495f-b320-39b02a3a1fe5" providerId="ADAL" clId="{0B40F524-D283-4EC9-9026-2025BE0EC296}" dt="2025-02-16T14:09:00.036" v="1046" actId="20577"/>
        <pc:sldMkLst>
          <pc:docMk/>
          <pc:sldMk cId="0" sldId="257"/>
        </pc:sldMkLst>
        <pc:spChg chg="mod">
          <ac:chgData name="Soliyana Tenagne" userId="d0c72b7a-0343-495f-b320-39b02a3a1fe5" providerId="ADAL" clId="{0B40F524-D283-4EC9-9026-2025BE0EC296}" dt="2025-02-16T14:09:00.036" v="1046" actId="20577"/>
          <ac:spMkLst>
            <pc:docMk/>
            <pc:sldMk cId="0" sldId="257"/>
            <ac:spMk id="4" creationId="{70F17752-D369-5094-0273-1E245EFFF9DD}"/>
          </ac:spMkLst>
        </pc:spChg>
        <pc:spChg chg="mod">
          <ac:chgData name="Soliyana Tenagne" userId="d0c72b7a-0343-495f-b320-39b02a3a1fe5" providerId="ADAL" clId="{0B40F524-D283-4EC9-9026-2025BE0EC296}" dt="2025-02-16T13:43:34.833" v="44" actId="1076"/>
          <ac:spMkLst>
            <pc:docMk/>
            <pc:sldMk cId="0" sldId="257"/>
            <ac:spMk id="11" creationId="{00000000-0000-0000-0000-000000000000}"/>
          </ac:spMkLst>
        </pc:spChg>
        <pc:grpChg chg="mod">
          <ac:chgData name="Soliyana Tenagne" userId="d0c72b7a-0343-495f-b320-39b02a3a1fe5" providerId="ADAL" clId="{0B40F524-D283-4EC9-9026-2025BE0EC296}" dt="2025-02-16T13:43:00.164" v="41" actId="1076"/>
          <ac:grpSpMkLst>
            <pc:docMk/>
            <pc:sldMk cId="0" sldId="257"/>
            <ac:grpSpMk id="2" creationId="{00000000-0000-0000-0000-000000000000}"/>
          </ac:grpSpMkLst>
        </pc:grpChg>
        <pc:grpChg chg="mod">
          <ac:chgData name="Soliyana Tenagne" userId="d0c72b7a-0343-495f-b320-39b02a3a1fe5" providerId="ADAL" clId="{0B40F524-D283-4EC9-9026-2025BE0EC296}" dt="2025-02-16T13:43:18.590" v="43" actId="1076"/>
          <ac:grpSpMkLst>
            <pc:docMk/>
            <pc:sldMk cId="0" sldId="257"/>
            <ac:grpSpMk id="5" creationId="{00000000-0000-0000-0000-000000000000}"/>
          </ac:grpSpMkLst>
        </pc:grpChg>
        <pc:grpChg chg="mod">
          <ac:chgData name="Soliyana Tenagne" userId="d0c72b7a-0343-495f-b320-39b02a3a1fe5" providerId="ADAL" clId="{0B40F524-D283-4EC9-9026-2025BE0EC296}" dt="2025-02-16T13:43:42.604" v="45" actId="1076"/>
          <ac:grpSpMkLst>
            <pc:docMk/>
            <pc:sldMk cId="0" sldId="257"/>
            <ac:grpSpMk id="10" creationId="{00000000-0000-0000-0000-000000000000}"/>
          </ac:grpSpMkLst>
        </pc:grpChg>
      </pc:sldChg>
      <pc:sldChg chg="addSp delSp modSp mod">
        <pc:chgData name="Soliyana Tenagne" userId="d0c72b7a-0343-495f-b320-39b02a3a1fe5" providerId="ADAL" clId="{0B40F524-D283-4EC9-9026-2025BE0EC296}" dt="2025-02-16T17:39:36.515" v="2990" actId="1076"/>
        <pc:sldMkLst>
          <pc:docMk/>
          <pc:sldMk cId="0" sldId="258"/>
        </pc:sldMkLst>
        <pc:spChg chg="add del mod modCrop">
          <ac:chgData name="Soliyana Tenagne" userId="d0c72b7a-0343-495f-b320-39b02a3a1fe5" providerId="ADAL" clId="{0B40F524-D283-4EC9-9026-2025BE0EC296}" dt="2025-02-16T13:35:37.941" v="3" actId="732"/>
          <ac:spMkLst>
            <pc:docMk/>
            <pc:sldMk cId="0" sldId="258"/>
            <ac:spMk id="5" creationId="{00000000-0000-0000-0000-000000000000}"/>
          </ac:spMkLst>
        </pc:spChg>
        <pc:spChg chg="mod modCrop">
          <ac:chgData name="Soliyana Tenagne" userId="d0c72b7a-0343-495f-b320-39b02a3a1fe5" providerId="ADAL" clId="{0B40F524-D283-4EC9-9026-2025BE0EC296}" dt="2025-02-16T13:36:18.093" v="9" actId="1076"/>
          <ac:spMkLst>
            <pc:docMk/>
            <pc:sldMk cId="0" sldId="258"/>
            <ac:spMk id="13" creationId="{00000000-0000-0000-0000-000000000000}"/>
          </ac:spMkLst>
        </pc:spChg>
        <pc:spChg chg="mod">
          <ac:chgData name="Soliyana Tenagne" userId="d0c72b7a-0343-495f-b320-39b02a3a1fe5" providerId="ADAL" clId="{0B40F524-D283-4EC9-9026-2025BE0EC296}" dt="2025-02-16T17:39:36.515" v="2990" actId="1076"/>
          <ac:spMkLst>
            <pc:docMk/>
            <pc:sldMk cId="0" sldId="258"/>
            <ac:spMk id="15" creationId="{00000000-0000-0000-0000-000000000000}"/>
          </ac:spMkLst>
        </pc:spChg>
        <pc:spChg chg="mod">
          <ac:chgData name="Soliyana Tenagne" userId="d0c72b7a-0343-495f-b320-39b02a3a1fe5" providerId="ADAL" clId="{0B40F524-D283-4EC9-9026-2025BE0EC296}" dt="2025-02-16T14:09:43.965" v="1053" actId="20577"/>
          <ac:spMkLst>
            <pc:docMk/>
            <pc:sldMk cId="0" sldId="258"/>
            <ac:spMk id="16" creationId="{BDA2E63F-0CFF-DDF1-F7AF-B731E1C7C9BE}"/>
          </ac:spMkLst>
        </pc:spChg>
        <pc:grpChg chg="mod">
          <ac:chgData name="Soliyana Tenagne" userId="d0c72b7a-0343-495f-b320-39b02a3a1fe5" providerId="ADAL" clId="{0B40F524-D283-4EC9-9026-2025BE0EC296}" dt="2025-02-16T13:50:33.533" v="381" actId="1076"/>
          <ac:grpSpMkLst>
            <pc:docMk/>
            <pc:sldMk cId="0" sldId="258"/>
            <ac:grpSpMk id="6" creationId="{00000000-0000-0000-0000-000000000000}"/>
          </ac:grpSpMkLst>
        </pc:grpChg>
        <pc:picChg chg="add mod modCrop">
          <ac:chgData name="Soliyana Tenagne" userId="d0c72b7a-0343-495f-b320-39b02a3a1fe5" providerId="ADAL" clId="{0B40F524-D283-4EC9-9026-2025BE0EC296}" dt="2025-02-16T13:41:18.763" v="36" actId="732"/>
          <ac:picMkLst>
            <pc:docMk/>
            <pc:sldMk cId="0" sldId="258"/>
            <ac:picMk id="18" creationId="{3AD51B24-745D-2752-A392-650EE09E64D4}"/>
          </ac:picMkLst>
        </pc:picChg>
      </pc:sldChg>
      <pc:sldChg chg="addSp delSp modSp mod">
        <pc:chgData name="Soliyana Tenagne" userId="d0c72b7a-0343-495f-b320-39b02a3a1fe5" providerId="ADAL" clId="{0B40F524-D283-4EC9-9026-2025BE0EC296}" dt="2025-02-16T15:25:13.666" v="2241" actId="1076"/>
        <pc:sldMkLst>
          <pc:docMk/>
          <pc:sldMk cId="0" sldId="259"/>
        </pc:sldMkLst>
        <pc:spChg chg="mod">
          <ac:chgData name="Soliyana Tenagne" userId="d0c72b7a-0343-495f-b320-39b02a3a1fe5" providerId="ADAL" clId="{0B40F524-D283-4EC9-9026-2025BE0EC296}" dt="2025-02-16T13:52:45.747" v="399" actId="20577"/>
          <ac:spMkLst>
            <pc:docMk/>
            <pc:sldMk cId="0" sldId="259"/>
            <ac:spMk id="4" creationId="{00000000-0000-0000-0000-000000000000}"/>
          </ac:spMkLst>
        </pc:spChg>
        <pc:spChg chg="mod">
          <ac:chgData name="Soliyana Tenagne" userId="d0c72b7a-0343-495f-b320-39b02a3a1fe5" providerId="ADAL" clId="{0B40F524-D283-4EC9-9026-2025BE0EC296}" dt="2025-02-16T15:25:13.666" v="2241" actId="1076"/>
          <ac:spMkLst>
            <pc:docMk/>
            <pc:sldMk cId="0" sldId="259"/>
            <ac:spMk id="8" creationId="{00000000-0000-0000-0000-000000000000}"/>
          </ac:spMkLst>
        </pc:spChg>
        <pc:spChg chg="add mod">
          <ac:chgData name="Soliyana Tenagne" userId="d0c72b7a-0343-495f-b320-39b02a3a1fe5" providerId="ADAL" clId="{0B40F524-D283-4EC9-9026-2025BE0EC296}" dt="2025-02-16T14:00:08.707" v="668" actId="1076"/>
          <ac:spMkLst>
            <pc:docMk/>
            <pc:sldMk cId="0" sldId="259"/>
            <ac:spMk id="9" creationId="{24A7AB4F-14B6-AD15-3D93-2B09A9E15741}"/>
          </ac:spMkLst>
        </pc:spChg>
        <pc:spChg chg="add mod">
          <ac:chgData name="Soliyana Tenagne" userId="d0c72b7a-0343-495f-b320-39b02a3a1fe5" providerId="ADAL" clId="{0B40F524-D283-4EC9-9026-2025BE0EC296}" dt="2025-02-16T15:19:33.167" v="2158" actId="1076"/>
          <ac:spMkLst>
            <pc:docMk/>
            <pc:sldMk cId="0" sldId="259"/>
            <ac:spMk id="10" creationId="{A5E2A8E6-3A15-93E9-A827-49D13E46A78E}"/>
          </ac:spMkLst>
        </pc:spChg>
        <pc:spChg chg="add mod">
          <ac:chgData name="Soliyana Tenagne" userId="d0c72b7a-0343-495f-b320-39b02a3a1fe5" providerId="ADAL" clId="{0B40F524-D283-4EC9-9026-2025BE0EC296}" dt="2025-02-16T15:19:06.817" v="2156" actId="1076"/>
          <ac:spMkLst>
            <pc:docMk/>
            <pc:sldMk cId="0" sldId="259"/>
            <ac:spMk id="11" creationId="{FC561215-55E0-BFA9-82AD-FE12CC24C613}"/>
          </ac:spMkLst>
        </pc:spChg>
        <pc:spChg chg="add mod">
          <ac:chgData name="Soliyana Tenagne" userId="d0c72b7a-0343-495f-b320-39b02a3a1fe5" providerId="ADAL" clId="{0B40F524-D283-4EC9-9026-2025BE0EC296}" dt="2025-02-16T15:19:13.047" v="2157" actId="1076"/>
          <ac:spMkLst>
            <pc:docMk/>
            <pc:sldMk cId="0" sldId="259"/>
            <ac:spMk id="13" creationId="{C0CA5A2A-D498-B7DC-37A1-F0FD99B224C1}"/>
          </ac:spMkLst>
        </pc:spChg>
        <pc:grpChg chg="mod">
          <ac:chgData name="Soliyana Tenagne" userId="d0c72b7a-0343-495f-b320-39b02a3a1fe5" providerId="ADAL" clId="{0B40F524-D283-4EC9-9026-2025BE0EC296}" dt="2025-02-16T13:42:00.310" v="39" actId="14100"/>
          <ac:grpSpMkLst>
            <pc:docMk/>
            <pc:sldMk cId="0" sldId="259"/>
            <ac:grpSpMk id="3" creationId="{00000000-0000-0000-0000-000000000000}"/>
          </ac:grpSpMkLst>
        </pc:grpChg>
        <pc:picChg chg="mod modCrop">
          <ac:chgData name="Soliyana Tenagne" userId="d0c72b7a-0343-495f-b320-39b02a3a1fe5" providerId="ADAL" clId="{0B40F524-D283-4EC9-9026-2025BE0EC296}" dt="2025-02-16T15:19:00.532" v="2155" actId="1076"/>
          <ac:picMkLst>
            <pc:docMk/>
            <pc:sldMk cId="0" sldId="259"/>
            <ac:picMk id="14" creationId="{5A82B971-B13D-0AC8-30C0-8DE31D0F86CC}"/>
          </ac:picMkLst>
        </pc:picChg>
      </pc:sldChg>
      <pc:sldChg chg="modSp mod">
        <pc:chgData name="Soliyana Tenagne" userId="d0c72b7a-0343-495f-b320-39b02a3a1fe5" providerId="ADAL" clId="{0B40F524-D283-4EC9-9026-2025BE0EC296}" dt="2025-02-16T14:18:46.699" v="1463" actId="255"/>
        <pc:sldMkLst>
          <pc:docMk/>
          <pc:sldMk cId="0" sldId="260"/>
        </pc:sldMkLst>
        <pc:spChg chg="mod">
          <ac:chgData name="Soliyana Tenagne" userId="d0c72b7a-0343-495f-b320-39b02a3a1fe5" providerId="ADAL" clId="{0B40F524-D283-4EC9-9026-2025BE0EC296}" dt="2025-02-16T14:18:46.699" v="1463" actId="255"/>
          <ac:spMkLst>
            <pc:docMk/>
            <pc:sldMk cId="0" sldId="260"/>
            <ac:spMk id="4" creationId="{00000000-0000-0000-0000-000000000000}"/>
          </ac:spMkLst>
        </pc:spChg>
        <pc:grpChg chg="mod">
          <ac:chgData name="Soliyana Tenagne" userId="d0c72b7a-0343-495f-b320-39b02a3a1fe5" providerId="ADAL" clId="{0B40F524-D283-4EC9-9026-2025BE0EC296}" dt="2025-02-16T14:10:27.440" v="1059" actId="14100"/>
          <ac:grpSpMkLst>
            <pc:docMk/>
            <pc:sldMk cId="0" sldId="260"/>
            <ac:grpSpMk id="3" creationId="{00000000-0000-0000-0000-000000000000}"/>
          </ac:grpSpMkLst>
        </pc:grpChg>
      </pc:sldChg>
      <pc:sldChg chg="addSp modSp mod">
        <pc:chgData name="Soliyana Tenagne" userId="d0c72b7a-0343-495f-b320-39b02a3a1fe5" providerId="ADAL" clId="{0B40F524-D283-4EC9-9026-2025BE0EC296}" dt="2025-02-16T16:33:13.060" v="2986" actId="1076"/>
        <pc:sldMkLst>
          <pc:docMk/>
          <pc:sldMk cId="0" sldId="261"/>
        </pc:sldMkLst>
        <pc:spChg chg="mod">
          <ac:chgData name="Soliyana Tenagne" userId="d0c72b7a-0343-495f-b320-39b02a3a1fe5" providerId="ADAL" clId="{0B40F524-D283-4EC9-9026-2025BE0EC296}" dt="2025-02-16T16:19:34.549" v="2675" actId="14100"/>
          <ac:spMkLst>
            <pc:docMk/>
            <pc:sldMk cId="0" sldId="261"/>
            <ac:spMk id="6" creationId="{00000000-0000-0000-0000-000000000000}"/>
          </ac:spMkLst>
        </pc:spChg>
        <pc:spChg chg="mod modCrop">
          <ac:chgData name="Soliyana Tenagne" userId="d0c72b7a-0343-495f-b320-39b02a3a1fe5" providerId="ADAL" clId="{0B40F524-D283-4EC9-9026-2025BE0EC296}" dt="2025-02-16T16:20:42.766" v="2677" actId="732"/>
          <ac:spMkLst>
            <pc:docMk/>
            <pc:sldMk cId="0" sldId="261"/>
            <ac:spMk id="32" creationId="{00000000-0000-0000-0000-000000000000}"/>
          </ac:spMkLst>
        </pc:spChg>
        <pc:spChg chg="mod modCrop">
          <ac:chgData name="Soliyana Tenagne" userId="d0c72b7a-0343-495f-b320-39b02a3a1fe5" providerId="ADAL" clId="{0B40F524-D283-4EC9-9026-2025BE0EC296}" dt="2025-02-16T16:19:24.501" v="2674" actId="732"/>
          <ac:spMkLst>
            <pc:docMk/>
            <pc:sldMk cId="0" sldId="261"/>
            <ac:spMk id="33" creationId="{00000000-0000-0000-0000-000000000000}"/>
          </ac:spMkLst>
        </pc:spChg>
        <pc:spChg chg="add mod">
          <ac:chgData name="Soliyana Tenagne" userId="d0c72b7a-0343-495f-b320-39b02a3a1fe5" providerId="ADAL" clId="{0B40F524-D283-4EC9-9026-2025BE0EC296}" dt="2025-02-16T16:07:50.377" v="2441" actId="1076"/>
          <ac:spMkLst>
            <pc:docMk/>
            <pc:sldMk cId="0" sldId="261"/>
            <ac:spMk id="48" creationId="{576689F9-8A18-83F1-A1D1-A7CFCA72A276}"/>
          </ac:spMkLst>
        </pc:spChg>
        <pc:spChg chg="add mod">
          <ac:chgData name="Soliyana Tenagne" userId="d0c72b7a-0343-495f-b320-39b02a3a1fe5" providerId="ADAL" clId="{0B40F524-D283-4EC9-9026-2025BE0EC296}" dt="2025-02-16T16:09:35.570" v="2443" actId="5793"/>
          <ac:spMkLst>
            <pc:docMk/>
            <pc:sldMk cId="0" sldId="261"/>
            <ac:spMk id="49" creationId="{19F3DDE0-3945-0ED0-BB3A-C4AE3D94C0C7}"/>
          </ac:spMkLst>
        </pc:spChg>
        <pc:spChg chg="add mod">
          <ac:chgData name="Soliyana Tenagne" userId="d0c72b7a-0343-495f-b320-39b02a3a1fe5" providerId="ADAL" clId="{0B40F524-D283-4EC9-9026-2025BE0EC296}" dt="2025-02-16T16:14:03.503" v="2617" actId="20577"/>
          <ac:spMkLst>
            <pc:docMk/>
            <pc:sldMk cId="0" sldId="261"/>
            <ac:spMk id="50" creationId="{436FA7A6-B568-6EEE-B98B-520870C1EEC4}"/>
          </ac:spMkLst>
        </pc:spChg>
        <pc:spChg chg="add mod">
          <ac:chgData name="Soliyana Tenagne" userId="d0c72b7a-0343-495f-b320-39b02a3a1fe5" providerId="ADAL" clId="{0B40F524-D283-4EC9-9026-2025BE0EC296}" dt="2025-02-16T16:32:20.799" v="2982" actId="20577"/>
          <ac:spMkLst>
            <pc:docMk/>
            <pc:sldMk cId="0" sldId="261"/>
            <ac:spMk id="51" creationId="{34B0A569-D7CA-3926-D759-D90CD8475312}"/>
          </ac:spMkLst>
        </pc:spChg>
        <pc:spChg chg="add mod">
          <ac:chgData name="Soliyana Tenagne" userId="d0c72b7a-0343-495f-b320-39b02a3a1fe5" providerId="ADAL" clId="{0B40F524-D283-4EC9-9026-2025BE0EC296}" dt="2025-02-16T16:33:13.060" v="2986" actId="1076"/>
          <ac:spMkLst>
            <pc:docMk/>
            <pc:sldMk cId="0" sldId="261"/>
            <ac:spMk id="52" creationId="{0B5528C9-32BF-37E7-6CC6-C2700501B734}"/>
          </ac:spMkLst>
        </pc:spChg>
      </pc:sldChg>
      <pc:sldChg chg="addSp delSp modSp mod">
        <pc:chgData name="Soliyana Tenagne" userId="d0c72b7a-0343-495f-b320-39b02a3a1fe5" providerId="ADAL" clId="{0B40F524-D283-4EC9-9026-2025BE0EC296}" dt="2025-02-16T19:53:59.070" v="3085" actId="5793"/>
        <pc:sldMkLst>
          <pc:docMk/>
          <pc:sldMk cId="0" sldId="262"/>
        </pc:sldMkLst>
        <pc:spChg chg="mod modCrop">
          <ac:chgData name="Soliyana Tenagne" userId="d0c72b7a-0343-495f-b320-39b02a3a1fe5" providerId="ADAL" clId="{0B40F524-D283-4EC9-9026-2025BE0EC296}" dt="2025-02-16T16:22:35.673" v="2679" actId="732"/>
          <ac:spMkLst>
            <pc:docMk/>
            <pc:sldMk cId="0" sldId="262"/>
            <ac:spMk id="2" creationId="{00000000-0000-0000-0000-000000000000}"/>
          </ac:spMkLst>
        </pc:spChg>
        <pc:spChg chg="add mod">
          <ac:chgData name="Soliyana Tenagne" userId="d0c72b7a-0343-495f-b320-39b02a3a1fe5" providerId="ADAL" clId="{0B40F524-D283-4EC9-9026-2025BE0EC296}" dt="2025-02-16T19:53:59.070" v="3085" actId="5793"/>
          <ac:spMkLst>
            <pc:docMk/>
            <pc:sldMk cId="0" sldId="262"/>
            <ac:spMk id="14" creationId="{85218903-D347-250F-A8B9-63D5BA9E8EE8}"/>
          </ac:spMkLst>
        </pc:spChg>
        <pc:grpChg chg="mod">
          <ac:chgData name="Soliyana Tenagne" userId="d0c72b7a-0343-495f-b320-39b02a3a1fe5" providerId="ADAL" clId="{0B40F524-D283-4EC9-9026-2025BE0EC296}" dt="2025-02-16T16:22:22.518" v="2678" actId="14100"/>
          <ac:grpSpMkLst>
            <pc:docMk/>
            <pc:sldMk cId="0" sldId="262"/>
            <ac:grpSpMk id="3" creationId="{00000000-0000-0000-0000-000000000000}"/>
          </ac:grpSpMkLst>
        </pc:grpChg>
      </pc:sldChg>
      <pc:sldChg chg="new del">
        <pc:chgData name="Soliyana Tenagne" userId="d0c72b7a-0343-495f-b320-39b02a3a1fe5" providerId="ADAL" clId="{0B40F524-D283-4EC9-9026-2025BE0EC296}" dt="2025-02-16T15:20:36.027" v="2162" actId="47"/>
        <pc:sldMkLst>
          <pc:docMk/>
          <pc:sldMk cId="1157585793" sldId="267"/>
        </pc:sldMkLst>
      </pc:sldChg>
      <pc:sldChg chg="addSp delSp modSp add mod">
        <pc:chgData name="Soliyana Tenagne" userId="d0c72b7a-0343-495f-b320-39b02a3a1fe5" providerId="ADAL" clId="{0B40F524-D283-4EC9-9026-2025BE0EC296}" dt="2025-02-16T15:24:47.056" v="2240" actId="14100"/>
        <pc:sldMkLst>
          <pc:docMk/>
          <pc:sldMk cId="4281791294" sldId="267"/>
        </pc:sldMkLst>
        <pc:spChg chg="mod">
          <ac:chgData name="Soliyana Tenagne" userId="d0c72b7a-0343-495f-b320-39b02a3a1fe5" providerId="ADAL" clId="{0B40F524-D283-4EC9-9026-2025BE0EC296}" dt="2025-02-16T15:22:22.916" v="2231" actId="20577"/>
          <ac:spMkLst>
            <pc:docMk/>
            <pc:sldMk cId="4281791294" sldId="267"/>
            <ac:spMk id="4" creationId="{B7E00424-DFDD-1F12-4228-C8D45209B236}"/>
          </ac:spMkLst>
        </pc:spChg>
        <pc:spChg chg="mod">
          <ac:chgData name="Soliyana Tenagne" userId="d0c72b7a-0343-495f-b320-39b02a3a1fe5" providerId="ADAL" clId="{0B40F524-D283-4EC9-9026-2025BE0EC296}" dt="2025-02-16T15:24:38.676" v="2239" actId="1076"/>
          <ac:spMkLst>
            <pc:docMk/>
            <pc:sldMk cId="4281791294" sldId="267"/>
            <ac:spMk id="10" creationId="{54B26EBF-59EA-13D9-92C4-3F4F1F9D68B1}"/>
          </ac:spMkLst>
        </pc:spChg>
        <pc:picChg chg="add mod">
          <ac:chgData name="Soliyana Tenagne" userId="d0c72b7a-0343-495f-b320-39b02a3a1fe5" providerId="ADAL" clId="{0B40F524-D283-4EC9-9026-2025BE0EC296}" dt="2025-02-16T15:24:47.056" v="2240" actId="14100"/>
          <ac:picMkLst>
            <pc:docMk/>
            <pc:sldMk cId="4281791294" sldId="267"/>
            <ac:picMk id="1026" creationId="{00CBC3E9-E990-5460-10E1-5CC08029F019}"/>
          </ac:picMkLst>
        </pc:picChg>
      </pc:sldChg>
      <pc:sldChg chg="addSp delSp modSp mod">
        <pc:chgData name="Soliyana Tenagne" userId="d0c72b7a-0343-495f-b320-39b02a3a1fe5" providerId="ADAL" clId="{0B40F524-D283-4EC9-9026-2025BE0EC296}" dt="2025-02-16T19:44:22.741" v="3078" actId="14100"/>
        <pc:sldMkLst>
          <pc:docMk/>
          <pc:sldMk cId="288951885" sldId="268"/>
        </pc:sldMkLst>
        <pc:graphicFrameChg chg="modGraphic">
          <ac:chgData name="Soliyana Tenagne" userId="d0c72b7a-0343-495f-b320-39b02a3a1fe5" providerId="ADAL" clId="{0B40F524-D283-4EC9-9026-2025BE0EC296}" dt="2025-02-16T19:27:12.237" v="3024" actId="14734"/>
          <ac:graphicFrameMkLst>
            <pc:docMk/>
            <pc:sldMk cId="288951885" sldId="268"/>
            <ac:graphicFrameMk id="27" creationId="{00000000-0000-0000-0000-000000000000}"/>
          </ac:graphicFrameMkLst>
        </pc:graphicFrameChg>
        <pc:graphicFrameChg chg="add mod modGraphic">
          <ac:chgData name="Soliyana Tenagne" userId="d0c72b7a-0343-495f-b320-39b02a3a1fe5" providerId="ADAL" clId="{0B40F524-D283-4EC9-9026-2025BE0EC296}" dt="2025-02-16T19:44:22.741" v="3078" actId="14100"/>
          <ac:graphicFrameMkLst>
            <pc:docMk/>
            <pc:sldMk cId="288951885" sldId="268"/>
            <ac:graphicFrameMk id="39" creationId="{F40062F5-B8D7-B6A4-0867-08F34C393560}"/>
          </ac:graphicFrameMkLst>
        </pc:graphicFrameChg>
        <pc:cxnChg chg="add">
          <ac:chgData name="Soliyana Tenagne" userId="d0c72b7a-0343-495f-b320-39b02a3a1fe5" providerId="ADAL" clId="{0B40F524-D283-4EC9-9026-2025BE0EC296}" dt="2025-02-16T19:28:05.503" v="3025" actId="11529"/>
          <ac:cxnSpMkLst>
            <pc:docMk/>
            <pc:sldMk cId="288951885" sldId="268"/>
            <ac:cxnSpMk id="32" creationId="{873F4A59-0723-CFD2-C9D9-0CDFCFE55017}"/>
          </ac:cxnSpMkLst>
        </pc:cxnChg>
        <pc:cxnChg chg="add mod">
          <ac:chgData name="Soliyana Tenagne" userId="d0c72b7a-0343-495f-b320-39b02a3a1fe5" providerId="ADAL" clId="{0B40F524-D283-4EC9-9026-2025BE0EC296}" dt="2025-02-16T19:29:13.630" v="3032" actId="1076"/>
          <ac:cxnSpMkLst>
            <pc:docMk/>
            <pc:sldMk cId="288951885" sldId="268"/>
            <ac:cxnSpMk id="36" creationId="{262A9B01-BF9A-8EEF-A2EB-A191E9D1D9D1}"/>
          </ac:cxnSpMkLst>
        </pc:cxnChg>
        <pc:cxnChg chg="add mod">
          <ac:chgData name="Soliyana Tenagne" userId="d0c72b7a-0343-495f-b320-39b02a3a1fe5" providerId="ADAL" clId="{0B40F524-D283-4EC9-9026-2025BE0EC296}" dt="2025-02-16T19:29:08.260" v="3031" actId="1076"/>
          <ac:cxnSpMkLst>
            <pc:docMk/>
            <pc:sldMk cId="288951885" sldId="268"/>
            <ac:cxnSpMk id="37" creationId="{5BF3BFE1-B941-038E-925C-3D8C79EB5D3F}"/>
          </ac:cxnSpMkLst>
        </pc:cxnChg>
        <pc:cxnChg chg="add mod">
          <ac:chgData name="Soliyana Tenagne" userId="d0c72b7a-0343-495f-b320-39b02a3a1fe5" providerId="ADAL" clId="{0B40F524-D283-4EC9-9026-2025BE0EC296}" dt="2025-02-16T19:29:31.914" v="3034" actId="1076"/>
          <ac:cxnSpMkLst>
            <pc:docMk/>
            <pc:sldMk cId="288951885" sldId="268"/>
            <ac:cxnSpMk id="38" creationId="{3A91DC4E-E144-E9DC-E814-A0246C826164}"/>
          </ac:cxnSpMkLst>
        </pc:cxnChg>
      </pc:sldChg>
      <pc:sldChg chg="add del">
        <pc:chgData name="Soliyana Tenagne" userId="d0c72b7a-0343-495f-b320-39b02a3a1fe5" providerId="ADAL" clId="{0B40F524-D283-4EC9-9026-2025BE0EC296}" dt="2025-02-16T15:20:33.637" v="2161" actId="47"/>
        <pc:sldMkLst>
          <pc:docMk/>
          <pc:sldMk cId="2505333478" sldId="268"/>
        </pc:sldMkLst>
      </pc:sldChg>
      <pc:sldChg chg="ord">
        <pc:chgData name="Soliyana Tenagne" userId="d0c72b7a-0343-495f-b320-39b02a3a1fe5" providerId="ADAL" clId="{0B40F524-D283-4EC9-9026-2025BE0EC296}" dt="2025-02-16T17:36:40.210" v="2988"/>
        <pc:sldMkLst>
          <pc:docMk/>
          <pc:sldMk cId="2603442536" sldId="268"/>
        </pc:sldMkLst>
      </pc:sldChg>
    </pc:docChg>
  </pc:docChgLst>
  <pc:docChgLst>
    <pc:chgData name="Thuong V Pham" userId="S::thuong.pham001@umb.edu::a6233926-9f0b-412f-a058-7a3e8cbc74fb" providerId="AD" clId="Web-{D7C48DE3-9AC7-0989-591E-B255F03BCA7C}"/>
    <pc:docChg chg="addSld">
      <pc:chgData name="Thuong V Pham" userId="S::thuong.pham001@umb.edu::a6233926-9f0b-412f-a058-7a3e8cbc74fb" providerId="AD" clId="Web-{D7C48DE3-9AC7-0989-591E-B255F03BCA7C}" dt="2025-02-17T00:23:44.978" v="0"/>
      <pc:docMkLst>
        <pc:docMk/>
      </pc:docMkLst>
      <pc:sldChg chg="new">
        <pc:chgData name="Thuong V Pham" userId="S::thuong.pham001@umb.edu::a6233926-9f0b-412f-a058-7a3e8cbc74fb" providerId="AD" clId="Web-{D7C48DE3-9AC7-0989-591E-B255F03BCA7C}" dt="2025-02-17T00:23:44.978" v="0"/>
        <pc:sldMkLst>
          <pc:docMk/>
          <pc:sldMk cId="2567928935" sldId="27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1.svg"/><Relationship Id="rId12"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26.png"/><Relationship Id="rId5" Type="http://schemas.openxmlformats.org/officeDocument/2006/relationships/image" Target="../media/image39.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39.svg"/><Relationship Id="rId5" Type="http://schemas.openxmlformats.org/officeDocument/2006/relationships/image" Target="../media/image47.svg"/><Relationship Id="rId10" Type="http://schemas.openxmlformats.org/officeDocument/2006/relationships/image" Target="../media/image17.png"/><Relationship Id="rId4" Type="http://schemas.openxmlformats.org/officeDocument/2006/relationships/image" Target="../media/image46.png"/><Relationship Id="rId9"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4.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29.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apnews.com/article/listeria-boars-head-recall-d57985525441b6c5dffd310769b0e6c5"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hyperlink" Target="https://www.fda.gov/safety/recalls-market-withdrawals-safety-alerts/gerber-products-company-announces-recall-and-discontinuation-all-batches-gerberr-soothe-n-chewr" TargetMode="External"/><Relationship Id="rId5" Type="http://schemas.openxmlformats.org/officeDocument/2006/relationships/hyperlink" Target="https://www.fda.gov/safety/recalls-market-withdrawals-safety-alerts/lifestyle-evolution-voluntarily-recalls-nugo-dark-chocolate-chip-and-nugo-dark-pretzel-due" TargetMode="Externa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sv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8.svg"/><Relationship Id="rId7"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svg"/><Relationship Id="rId7"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hyperlink" Target="https://docs.google.com/forms/d/1s0wVX_Jcy63CUmLZdib5cEXx3szdLNt_Xb3khtSasec/edit?ts=67a294f2#responses" TargetMode="External"/><Relationship Id="rId5" Type="http://schemas.openxmlformats.org/officeDocument/2006/relationships/image" Target="../media/image37.pn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392928" y="6915319"/>
            <a:ext cx="3226885" cy="322688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1D7AD">
                    <a:alpha val="100000"/>
                  </a:srgbClr>
                </a:gs>
                <a:gs pos="100000">
                  <a:srgbClr val="EDEBE8">
                    <a:alpha val="100000"/>
                  </a:srgbClr>
                </a:gs>
              </a:gsLst>
              <a:path path="circle">
                <a:fillToRect l="50000" t="50000" r="50000" b="50000"/>
              </a:path>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40929" y="-483316"/>
            <a:ext cx="8982788" cy="9741616"/>
            <a:chOff x="0" y="-76980"/>
            <a:chExt cx="812800" cy="881462"/>
          </a:xfrm>
        </p:grpSpPr>
        <p:sp>
          <p:nvSpPr>
            <p:cNvPr id="6" name="Freeform 6"/>
            <p:cNvSpPr/>
            <p:nvPr/>
          </p:nvSpPr>
          <p:spPr>
            <a:xfrm>
              <a:off x="0" y="0"/>
              <a:ext cx="812800" cy="804482"/>
            </a:xfrm>
            <a:custGeom>
              <a:avLst/>
              <a:gdLst/>
              <a:ahLst/>
              <a:cxnLst/>
              <a:rect l="l" t="t" r="r" b="b"/>
              <a:pathLst>
                <a:path w="812800" h="804482">
                  <a:moveTo>
                    <a:pt x="406400" y="0"/>
                  </a:moveTo>
                  <a:cubicBezTo>
                    <a:pt x="181951" y="0"/>
                    <a:pt x="0" y="180089"/>
                    <a:pt x="0" y="402241"/>
                  </a:cubicBezTo>
                  <a:cubicBezTo>
                    <a:pt x="0" y="624392"/>
                    <a:pt x="181951" y="804482"/>
                    <a:pt x="406400" y="804482"/>
                  </a:cubicBezTo>
                  <a:cubicBezTo>
                    <a:pt x="630849" y="804482"/>
                    <a:pt x="812800" y="624392"/>
                    <a:pt x="812800" y="402241"/>
                  </a:cubicBezTo>
                  <a:cubicBezTo>
                    <a:pt x="812800" y="180089"/>
                    <a:pt x="630849" y="0"/>
                    <a:pt x="406400" y="0"/>
                  </a:cubicBezTo>
                  <a:close/>
                </a:path>
              </a:pathLst>
            </a:custGeom>
            <a:solidFill>
              <a:srgbClr val="4EA669"/>
            </a:solidFill>
          </p:spPr>
          <p:txBody>
            <a:bodyPr/>
            <a:lstStyle/>
            <a:p>
              <a:endParaRPr lang="en-US"/>
            </a:p>
          </p:txBody>
        </p:sp>
        <p:sp>
          <p:nvSpPr>
            <p:cNvPr id="7" name="TextBox 7"/>
            <p:cNvSpPr txBox="1"/>
            <p:nvPr/>
          </p:nvSpPr>
          <p:spPr>
            <a:xfrm>
              <a:off x="76200" y="-76980"/>
              <a:ext cx="660400" cy="806042"/>
            </a:xfrm>
            <a:prstGeom prst="rect">
              <a:avLst/>
            </a:prstGeom>
          </p:spPr>
          <p:txBody>
            <a:bodyPr lIns="50800" tIns="50800" rIns="50800" bIns="50800" rtlCol="0" anchor="ctr"/>
            <a:lstStyle/>
            <a:p>
              <a:pPr algn="ctr">
                <a:lnSpc>
                  <a:spcPts val="10919"/>
                </a:lnSpc>
              </a:pPr>
              <a:endParaRPr/>
            </a:p>
          </p:txBody>
        </p:sp>
      </p:grpSp>
      <p:grpSp>
        <p:nvGrpSpPr>
          <p:cNvPr id="8" name="Group 8"/>
          <p:cNvGrpSpPr/>
          <p:nvPr/>
        </p:nvGrpSpPr>
        <p:grpSpPr>
          <a:xfrm>
            <a:off x="795919" y="237722"/>
            <a:ext cx="4309201" cy="1324763"/>
            <a:chOff x="0" y="-133350"/>
            <a:chExt cx="1134934" cy="348909"/>
          </a:xfrm>
        </p:grpSpPr>
        <p:sp>
          <p:nvSpPr>
            <p:cNvPr id="9" name="Freeform 9"/>
            <p:cNvSpPr/>
            <p:nvPr/>
          </p:nvSpPr>
          <p:spPr>
            <a:xfrm>
              <a:off x="0" y="0"/>
              <a:ext cx="1134934" cy="215559"/>
            </a:xfrm>
            <a:custGeom>
              <a:avLst/>
              <a:gdLst/>
              <a:ahLst/>
              <a:cxnLst/>
              <a:rect l="l" t="t" r="r" b="b"/>
              <a:pathLst>
                <a:path w="1134934" h="215559">
                  <a:moveTo>
                    <a:pt x="89830" y="0"/>
                  </a:moveTo>
                  <a:lnTo>
                    <a:pt x="1045104" y="0"/>
                  </a:lnTo>
                  <a:cubicBezTo>
                    <a:pt x="1068928" y="0"/>
                    <a:pt x="1091777" y="9464"/>
                    <a:pt x="1108623" y="26311"/>
                  </a:cubicBezTo>
                  <a:cubicBezTo>
                    <a:pt x="1125469" y="43157"/>
                    <a:pt x="1134934" y="66006"/>
                    <a:pt x="1134934" y="89830"/>
                  </a:cubicBezTo>
                  <a:lnTo>
                    <a:pt x="1134934" y="125729"/>
                  </a:lnTo>
                  <a:cubicBezTo>
                    <a:pt x="1134934" y="149553"/>
                    <a:pt x="1125469" y="172402"/>
                    <a:pt x="1108623" y="189248"/>
                  </a:cubicBezTo>
                  <a:cubicBezTo>
                    <a:pt x="1091777" y="206095"/>
                    <a:pt x="1068928" y="215559"/>
                    <a:pt x="1045104" y="215559"/>
                  </a:cubicBezTo>
                  <a:lnTo>
                    <a:pt x="89830" y="215559"/>
                  </a:lnTo>
                  <a:cubicBezTo>
                    <a:pt x="66006" y="215559"/>
                    <a:pt x="43157" y="206095"/>
                    <a:pt x="26311" y="189248"/>
                  </a:cubicBezTo>
                  <a:cubicBezTo>
                    <a:pt x="9464" y="172402"/>
                    <a:pt x="0" y="149553"/>
                    <a:pt x="0" y="125729"/>
                  </a:cubicBezTo>
                  <a:lnTo>
                    <a:pt x="0" y="89830"/>
                  </a:lnTo>
                  <a:cubicBezTo>
                    <a:pt x="0" y="66006"/>
                    <a:pt x="9464" y="43157"/>
                    <a:pt x="26311" y="26311"/>
                  </a:cubicBezTo>
                  <a:cubicBezTo>
                    <a:pt x="43157" y="9464"/>
                    <a:pt x="66006" y="0"/>
                    <a:pt x="89830" y="0"/>
                  </a:cubicBezTo>
                  <a:close/>
                </a:path>
              </a:pathLst>
            </a:custGeom>
            <a:gradFill rotWithShape="1">
              <a:gsLst>
                <a:gs pos="0">
                  <a:srgbClr val="0097B2">
                    <a:alpha val="100000"/>
                  </a:srgbClr>
                </a:gs>
                <a:gs pos="100000">
                  <a:srgbClr val="7ED957">
                    <a:alpha val="100000"/>
                  </a:srgbClr>
                </a:gs>
              </a:gsLst>
              <a:path path="circle">
                <a:fillToRect r="100000" b="100000"/>
              </a:path>
              <a:tileRect l="-100000" t="-100000"/>
            </a:gradFill>
          </p:spPr>
          <p:txBody>
            <a:bodyPr/>
            <a:lstStyle/>
            <a:p>
              <a:endParaRPr lang="en-US"/>
            </a:p>
          </p:txBody>
        </p:sp>
        <p:sp>
          <p:nvSpPr>
            <p:cNvPr id="10" name="TextBox 10"/>
            <p:cNvSpPr txBox="1"/>
            <p:nvPr/>
          </p:nvSpPr>
          <p:spPr>
            <a:xfrm>
              <a:off x="0" y="-133350"/>
              <a:ext cx="1134934" cy="348909"/>
            </a:xfrm>
            <a:prstGeom prst="rect">
              <a:avLst/>
            </a:prstGeom>
          </p:spPr>
          <p:txBody>
            <a:bodyPr lIns="50800" tIns="50800" rIns="50800" bIns="50800" rtlCol="0" anchor="ctr"/>
            <a:lstStyle/>
            <a:p>
              <a:pPr algn="ctr">
                <a:lnSpc>
                  <a:spcPts val="4899"/>
                </a:lnSpc>
              </a:pPr>
              <a:endParaRPr lang="en-US" sz="3450">
                <a:solidFill>
                  <a:srgbClr val="FFFFFF"/>
                </a:solidFill>
                <a:latin typeface="Futura"/>
                <a:ea typeface="Futura"/>
                <a:cs typeface="Futura"/>
                <a:sym typeface="Futura"/>
              </a:endParaRPr>
            </a:p>
            <a:p>
              <a:pPr algn="ctr">
                <a:lnSpc>
                  <a:spcPts val="4899"/>
                </a:lnSpc>
              </a:pPr>
              <a:r>
                <a:rPr lang="en-US" sz="3450">
                  <a:solidFill>
                    <a:srgbClr val="FFFFFF"/>
                  </a:solidFill>
                  <a:latin typeface="Futura"/>
                  <a:ea typeface="Futura"/>
                  <a:cs typeface="Futura"/>
                  <a:sym typeface="Futura"/>
                </a:rPr>
                <a:t>February 25th 2025</a:t>
              </a:r>
              <a:endParaRPr lang="en-US" sz="3450">
                <a:solidFill>
                  <a:srgbClr val="FFFFFF"/>
                </a:solidFill>
                <a:latin typeface="Futura"/>
                <a:ea typeface="Futura"/>
                <a:cs typeface="Futura"/>
              </a:endParaRPr>
            </a:p>
          </p:txBody>
        </p:sp>
      </p:grpSp>
      <p:grpSp>
        <p:nvGrpSpPr>
          <p:cNvPr id="11" name="Group 11"/>
          <p:cNvGrpSpPr/>
          <p:nvPr/>
        </p:nvGrpSpPr>
        <p:grpSpPr>
          <a:xfrm>
            <a:off x="13231991" y="5186588"/>
            <a:ext cx="4500480" cy="4955616"/>
            <a:chOff x="0" y="-133350"/>
            <a:chExt cx="1185312" cy="1305183"/>
          </a:xfrm>
        </p:grpSpPr>
        <p:sp>
          <p:nvSpPr>
            <p:cNvPr id="12" name="Freeform 12"/>
            <p:cNvSpPr/>
            <p:nvPr/>
          </p:nvSpPr>
          <p:spPr>
            <a:xfrm>
              <a:off x="0" y="0"/>
              <a:ext cx="1185312" cy="1171833"/>
            </a:xfrm>
            <a:custGeom>
              <a:avLst/>
              <a:gdLst/>
              <a:ahLst/>
              <a:cxnLst/>
              <a:rect l="l" t="t" r="r" b="b"/>
              <a:pathLst>
                <a:path w="1185312" h="1171833">
                  <a:moveTo>
                    <a:pt x="86012" y="0"/>
                  </a:moveTo>
                  <a:lnTo>
                    <a:pt x="1099299" y="0"/>
                  </a:lnTo>
                  <a:cubicBezTo>
                    <a:pt x="1146803" y="0"/>
                    <a:pt x="1185312" y="38509"/>
                    <a:pt x="1185312" y="86012"/>
                  </a:cubicBezTo>
                  <a:lnTo>
                    <a:pt x="1185312" y="1085821"/>
                  </a:lnTo>
                  <a:cubicBezTo>
                    <a:pt x="1185312" y="1108632"/>
                    <a:pt x="1176250" y="1130510"/>
                    <a:pt x="1160119" y="1146640"/>
                  </a:cubicBezTo>
                  <a:cubicBezTo>
                    <a:pt x="1143989" y="1162771"/>
                    <a:pt x="1122111" y="1171833"/>
                    <a:pt x="1099299" y="1171833"/>
                  </a:cubicBezTo>
                  <a:lnTo>
                    <a:pt x="86012" y="1171833"/>
                  </a:lnTo>
                  <a:cubicBezTo>
                    <a:pt x="38509" y="1171833"/>
                    <a:pt x="0" y="1133324"/>
                    <a:pt x="0" y="1085821"/>
                  </a:cubicBezTo>
                  <a:lnTo>
                    <a:pt x="0" y="86012"/>
                  </a:lnTo>
                  <a:cubicBezTo>
                    <a:pt x="0" y="38509"/>
                    <a:pt x="38509" y="0"/>
                    <a:pt x="86012" y="0"/>
                  </a:cubicBezTo>
                  <a:close/>
                </a:path>
              </a:pathLst>
            </a:custGeom>
            <a:solidFill>
              <a:srgbClr val="4EA669"/>
            </a:solidFill>
          </p:spPr>
          <p:txBody>
            <a:bodyPr/>
            <a:lstStyle/>
            <a:p>
              <a:endParaRPr lang="en-US"/>
            </a:p>
          </p:txBody>
        </p:sp>
        <p:sp>
          <p:nvSpPr>
            <p:cNvPr id="13" name="TextBox 13"/>
            <p:cNvSpPr txBox="1"/>
            <p:nvPr/>
          </p:nvSpPr>
          <p:spPr>
            <a:xfrm>
              <a:off x="0" y="-133350"/>
              <a:ext cx="1185312" cy="1305183"/>
            </a:xfrm>
            <a:prstGeom prst="rect">
              <a:avLst/>
            </a:prstGeom>
          </p:spPr>
          <p:txBody>
            <a:bodyPr lIns="50800" tIns="50800" rIns="50800" bIns="50800" rtlCol="0" anchor="ctr"/>
            <a:lstStyle/>
            <a:p>
              <a:pPr>
                <a:lnSpc>
                  <a:spcPts val="4899"/>
                </a:lnSpc>
              </a:pPr>
              <a:r>
                <a:rPr lang="en-US" sz="3450" b="1" i="1">
                  <a:solidFill>
                    <a:srgbClr val="FFFFFF"/>
                  </a:solidFill>
                  <a:latin typeface="Futura Bold Italics"/>
                  <a:ea typeface="Futura Bold Italics"/>
                  <a:cs typeface="Futura Bold Italics"/>
                  <a:sym typeface="Futura Bold Italics"/>
                </a:rPr>
                <a:t>  Team Members:</a:t>
              </a:r>
              <a:r>
                <a:rPr lang="en-US" sz="3450" i="1">
                  <a:solidFill>
                    <a:srgbClr val="FFFFFF"/>
                  </a:solidFill>
                  <a:latin typeface="Futura Italics"/>
                  <a:ea typeface="Futura Italics"/>
                  <a:cs typeface="Futura Italics"/>
                  <a:sym typeface="Futura Italics"/>
                </a:rPr>
                <a:t> </a:t>
              </a:r>
            </a:p>
            <a:p>
              <a:pPr algn="r">
                <a:lnSpc>
                  <a:spcPts val="4199"/>
                </a:lnSpc>
              </a:pPr>
              <a:r>
                <a:rPr lang="en-US" sz="2950" err="1">
                  <a:solidFill>
                    <a:srgbClr val="5C7FAD"/>
                  </a:solidFill>
                  <a:latin typeface="Francois One"/>
                  <a:ea typeface="Francois One"/>
                  <a:cs typeface="Francois One"/>
                  <a:sym typeface="Francois One"/>
                </a:rPr>
                <a:t>Nisrine</a:t>
              </a:r>
              <a:r>
                <a:rPr lang="en-US" sz="2950">
                  <a:solidFill>
                    <a:srgbClr val="5C7FAD"/>
                  </a:solidFill>
                  <a:latin typeface="Francois One"/>
                  <a:ea typeface="Francois One"/>
                  <a:cs typeface="Francois One"/>
                  <a:sym typeface="Francois One"/>
                </a:rPr>
                <a:t> Hafid   </a:t>
              </a:r>
              <a:endParaRPr lang="en-US" sz="2950">
                <a:solidFill>
                  <a:srgbClr val="5C7FAD"/>
                </a:solidFill>
                <a:latin typeface="Francois One"/>
                <a:ea typeface="Francois One"/>
                <a:cs typeface="Francois One"/>
              </a:endParaRPr>
            </a:p>
            <a:p>
              <a:pPr algn="r">
                <a:lnSpc>
                  <a:spcPts val="4199"/>
                </a:lnSpc>
              </a:pPr>
              <a:r>
                <a:rPr lang="en-US" sz="2950">
                  <a:solidFill>
                    <a:srgbClr val="5C7FAD"/>
                  </a:solidFill>
                  <a:latin typeface="Francois One"/>
                  <a:ea typeface="Francois One"/>
                  <a:cs typeface="Francois One"/>
                  <a:sym typeface="Francois One"/>
                </a:rPr>
                <a:t>   Thuong Pham   </a:t>
              </a:r>
              <a:endParaRPr lang="en-US" sz="2950">
                <a:solidFill>
                  <a:srgbClr val="5C7FAD"/>
                </a:solidFill>
                <a:latin typeface="Francois One"/>
                <a:ea typeface="Francois One"/>
                <a:cs typeface="Francois One"/>
              </a:endParaRPr>
            </a:p>
            <a:p>
              <a:pPr algn="r">
                <a:lnSpc>
                  <a:spcPts val="4199"/>
                </a:lnSpc>
              </a:pPr>
              <a:r>
                <a:rPr lang="en-US" sz="2950">
                  <a:solidFill>
                    <a:srgbClr val="5C7FAD"/>
                  </a:solidFill>
                  <a:latin typeface="Francois One"/>
                  <a:ea typeface="Francois One"/>
                  <a:cs typeface="Francois One"/>
                  <a:sym typeface="Francois One"/>
                </a:rPr>
                <a:t>Soliyana Tenagne   </a:t>
              </a:r>
              <a:endParaRPr lang="en-US" sz="2950">
                <a:solidFill>
                  <a:srgbClr val="5C7FAD"/>
                </a:solidFill>
                <a:latin typeface="Francois One"/>
                <a:ea typeface="Francois One"/>
                <a:cs typeface="Francois One"/>
              </a:endParaRPr>
            </a:p>
            <a:p>
              <a:pPr algn="r">
                <a:lnSpc>
                  <a:spcPts val="4199"/>
                </a:lnSpc>
              </a:pPr>
              <a:r>
                <a:rPr lang="en-US" sz="2950">
                  <a:solidFill>
                    <a:srgbClr val="5C7FAD"/>
                  </a:solidFill>
                  <a:latin typeface="Francois One"/>
                  <a:ea typeface="Francois One"/>
                  <a:cs typeface="Francois One"/>
                  <a:sym typeface="Francois One"/>
                </a:rPr>
                <a:t>Trent </a:t>
              </a:r>
              <a:r>
                <a:rPr lang="en-US" sz="2950" err="1">
                  <a:solidFill>
                    <a:srgbClr val="5C7FAD"/>
                  </a:solidFill>
                  <a:latin typeface="Francois One"/>
                  <a:ea typeface="Francois One"/>
                  <a:cs typeface="Francois One"/>
                  <a:sym typeface="Francois One"/>
                </a:rPr>
                <a:t>Korycinska</a:t>
              </a:r>
              <a:r>
                <a:rPr lang="en-US" sz="2950">
                  <a:solidFill>
                    <a:srgbClr val="5C7FAD"/>
                  </a:solidFill>
                  <a:latin typeface="Francois One"/>
                  <a:ea typeface="Francois One"/>
                  <a:cs typeface="Francois One"/>
                  <a:sym typeface="Francois One"/>
                </a:rPr>
                <a:t>   </a:t>
              </a:r>
              <a:endParaRPr lang="en-US" sz="2950">
                <a:solidFill>
                  <a:srgbClr val="5C7FAD"/>
                </a:solidFill>
                <a:latin typeface="Francois One"/>
                <a:ea typeface="Francois One"/>
                <a:cs typeface="Francois One"/>
              </a:endParaRPr>
            </a:p>
            <a:p>
              <a:pPr algn="r">
                <a:lnSpc>
                  <a:spcPts val="4199"/>
                </a:lnSpc>
              </a:pPr>
              <a:r>
                <a:rPr lang="en-US" sz="2950">
                  <a:solidFill>
                    <a:srgbClr val="5C7FAD"/>
                  </a:solidFill>
                  <a:latin typeface="Francois One"/>
                  <a:ea typeface="Francois One"/>
                  <a:cs typeface="Francois One"/>
                  <a:sym typeface="Francois One"/>
                </a:rPr>
                <a:t>Will Peng</a:t>
              </a:r>
              <a:r>
                <a:rPr lang="en-US" sz="2950">
                  <a:solidFill>
                    <a:srgbClr val="FFFFFF"/>
                  </a:solidFill>
                  <a:latin typeface="Francois One"/>
                  <a:ea typeface="Francois One"/>
                  <a:cs typeface="Francois One"/>
                  <a:sym typeface="Francois One"/>
                </a:rPr>
                <a:t>   </a:t>
              </a:r>
              <a:endParaRPr lang="en-US" sz="2950">
                <a:solidFill>
                  <a:srgbClr val="FFFFFF"/>
                </a:solidFill>
                <a:latin typeface="Francois One"/>
                <a:ea typeface="Francois One"/>
                <a:cs typeface="Francois One"/>
              </a:endParaRPr>
            </a:p>
          </p:txBody>
        </p:sp>
      </p:grpSp>
      <p:grpSp>
        <p:nvGrpSpPr>
          <p:cNvPr id="14" name="Group 14"/>
          <p:cNvGrpSpPr/>
          <p:nvPr/>
        </p:nvGrpSpPr>
        <p:grpSpPr>
          <a:xfrm>
            <a:off x="4326654" y="6805555"/>
            <a:ext cx="2316605" cy="23166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2700000"/>
            </a:gra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5256511" y="2108432"/>
            <a:ext cx="6951625" cy="2923862"/>
          </a:xfrm>
          <a:prstGeom prst="rect">
            <a:avLst/>
          </a:prstGeom>
        </p:spPr>
        <p:txBody>
          <a:bodyPr lIns="0" tIns="0" rIns="0" bIns="0" rtlCol="0" anchor="t">
            <a:spAutoFit/>
          </a:bodyPr>
          <a:lstStyle/>
          <a:p>
            <a:pPr algn="ctr">
              <a:lnSpc>
                <a:spcPts val="10285"/>
              </a:lnSpc>
            </a:pPr>
            <a:r>
              <a:rPr lang="en-US" sz="9703" b="1">
                <a:solidFill>
                  <a:srgbClr val="FEFAE0"/>
                </a:solidFill>
                <a:latin typeface="Helvetica World Bold"/>
                <a:ea typeface="Helvetica World Bold"/>
                <a:cs typeface="Helvetica World Bold"/>
                <a:sym typeface="Helvetica World Bold"/>
              </a:rPr>
              <a:t>CAPSTONE</a:t>
            </a:r>
          </a:p>
          <a:p>
            <a:pPr marL="0" lvl="0" indent="0" algn="ctr">
              <a:lnSpc>
                <a:spcPts val="10285"/>
              </a:lnSpc>
            </a:pPr>
            <a:r>
              <a:rPr lang="en-US" sz="9703" b="1">
                <a:solidFill>
                  <a:srgbClr val="FEFAE0"/>
                </a:solidFill>
                <a:latin typeface="Helvetica World Bold"/>
                <a:ea typeface="Helvetica World Bold"/>
                <a:cs typeface="Helvetica World Bold"/>
                <a:sym typeface="Helvetica World Bold"/>
              </a:rPr>
              <a:t>PROJECT</a:t>
            </a:r>
          </a:p>
        </p:txBody>
      </p:sp>
      <p:grpSp>
        <p:nvGrpSpPr>
          <p:cNvPr id="18" name="Group 18"/>
          <p:cNvGrpSpPr/>
          <p:nvPr/>
        </p:nvGrpSpPr>
        <p:grpSpPr>
          <a:xfrm>
            <a:off x="4555656" y="7034558"/>
            <a:ext cx="1858600" cy="185860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1006370" y="652106"/>
            <a:ext cx="1357480" cy="135748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1D7AD">
                    <a:alpha val="100000"/>
                  </a:srgbClr>
                </a:gs>
                <a:gs pos="100000">
                  <a:srgbClr val="F8F2E5">
                    <a:alpha val="100000"/>
                  </a:srgbClr>
                </a:gs>
              </a:gsLst>
              <a:lin ang="5400000"/>
            </a:gradFill>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959736" y="2460621"/>
            <a:ext cx="1043067" cy="104306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15482231" y="652106"/>
            <a:ext cx="1777069" cy="1777069"/>
          </a:xfrm>
          <a:custGeom>
            <a:avLst/>
            <a:gdLst/>
            <a:ahLst/>
            <a:cxnLst/>
            <a:rect l="l" t="t" r="r" b="b"/>
            <a:pathLst>
              <a:path w="1777069" h="1777069">
                <a:moveTo>
                  <a:pt x="0" y="0"/>
                </a:moveTo>
                <a:lnTo>
                  <a:pt x="1777069" y="0"/>
                </a:lnTo>
                <a:lnTo>
                  <a:pt x="1777069" y="1777069"/>
                </a:lnTo>
                <a:lnTo>
                  <a:pt x="0" y="1777069"/>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Freeform 29"/>
          <p:cNvSpPr/>
          <p:nvPr/>
        </p:nvSpPr>
        <p:spPr>
          <a:xfrm>
            <a:off x="4326654" y="9322719"/>
            <a:ext cx="624351" cy="624351"/>
          </a:xfrm>
          <a:custGeom>
            <a:avLst/>
            <a:gdLst/>
            <a:ahLst/>
            <a:cxnLst/>
            <a:rect l="l" t="t" r="r" b="b"/>
            <a:pathLst>
              <a:path w="624351" h="624351">
                <a:moveTo>
                  <a:pt x="0" y="0"/>
                </a:moveTo>
                <a:lnTo>
                  <a:pt x="624351" y="0"/>
                </a:lnTo>
                <a:lnTo>
                  <a:pt x="624351" y="624351"/>
                </a:lnTo>
                <a:lnTo>
                  <a:pt x="0" y="624351"/>
                </a:lnTo>
                <a:lnTo>
                  <a:pt x="0" y="0"/>
                </a:lnTo>
                <a:close/>
              </a:path>
            </a:pathLst>
          </a:custGeom>
          <a:blipFill>
            <a:blip r:embed="rId4">
              <a:alphaModFix amt="3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0" name="Freeform 30"/>
          <p:cNvSpPr/>
          <p:nvPr/>
        </p:nvSpPr>
        <p:spPr>
          <a:xfrm>
            <a:off x="1359826" y="5457710"/>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Freeform 31"/>
          <p:cNvSpPr/>
          <p:nvPr/>
        </p:nvSpPr>
        <p:spPr>
          <a:xfrm>
            <a:off x="1359826" y="69153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2" name="Freeform 32"/>
          <p:cNvSpPr/>
          <p:nvPr/>
        </p:nvSpPr>
        <p:spPr>
          <a:xfrm>
            <a:off x="14134386" y="3459514"/>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3" name="Freeform 33"/>
          <p:cNvSpPr/>
          <p:nvPr/>
        </p:nvSpPr>
        <p:spPr>
          <a:xfrm>
            <a:off x="16796297" y="4812870"/>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4" name="TextBox 34"/>
          <p:cNvSpPr txBox="1"/>
          <p:nvPr/>
        </p:nvSpPr>
        <p:spPr>
          <a:xfrm>
            <a:off x="4765413" y="5038725"/>
            <a:ext cx="8458304" cy="1820545"/>
          </a:xfrm>
          <a:prstGeom prst="rect">
            <a:avLst/>
          </a:prstGeom>
        </p:spPr>
        <p:txBody>
          <a:bodyPr lIns="0" tIns="0" rIns="0" bIns="0" rtlCol="0" anchor="t">
            <a:spAutoFit/>
          </a:bodyPr>
          <a:lstStyle/>
          <a:p>
            <a:pPr algn="ctr">
              <a:lnSpc>
                <a:spcPts val="8259"/>
              </a:lnSpc>
            </a:pPr>
            <a:r>
              <a:rPr lang="en-US" sz="5899">
                <a:solidFill>
                  <a:srgbClr val="24639C"/>
                </a:solidFill>
                <a:latin typeface="Francois One"/>
                <a:ea typeface="Francois One"/>
                <a:cs typeface="Francois One"/>
                <a:sym typeface="Francois One"/>
              </a:rPr>
              <a:t>Safe Alert:</a:t>
            </a:r>
          </a:p>
          <a:p>
            <a:pPr algn="ctr">
              <a:lnSpc>
                <a:spcPts val="6300"/>
              </a:lnSpc>
            </a:pPr>
            <a:r>
              <a:rPr lang="en-US" sz="4500">
                <a:solidFill>
                  <a:srgbClr val="24639C"/>
                </a:solidFill>
                <a:latin typeface="Francois One"/>
                <a:ea typeface="Francois One"/>
                <a:cs typeface="Francois One"/>
                <a:sym typeface="Francois One"/>
              </a:rPr>
              <a:t>The Recall Tracking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6573331" y="2984459"/>
            <a:ext cx="3089663" cy="6690869"/>
            <a:chOff x="0" y="-38100"/>
            <a:chExt cx="865293" cy="1873850"/>
          </a:xfrm>
        </p:grpSpPr>
        <p:sp>
          <p:nvSpPr>
            <p:cNvPr id="3" name="Freeform 3"/>
            <p:cNvSpPr/>
            <p:nvPr/>
          </p:nvSpPr>
          <p:spPr>
            <a:xfrm>
              <a:off x="0" y="0"/>
              <a:ext cx="865293" cy="1835750"/>
            </a:xfrm>
            <a:custGeom>
              <a:avLst/>
              <a:gdLst/>
              <a:ahLst/>
              <a:cxnLst/>
              <a:rect l="l" t="t" r="r" b="b"/>
              <a:pathLst>
                <a:path w="865293" h="1835750">
                  <a:moveTo>
                    <a:pt x="0" y="0"/>
                  </a:moveTo>
                  <a:lnTo>
                    <a:pt x="865293" y="0"/>
                  </a:lnTo>
                  <a:lnTo>
                    <a:pt x="865293" y="1835750"/>
                  </a:lnTo>
                  <a:lnTo>
                    <a:pt x="0" y="1835750"/>
                  </a:lnTo>
                  <a:close/>
                </a:path>
              </a:pathLst>
            </a:custGeom>
            <a:solidFill>
              <a:srgbClr val="D8DFC2"/>
            </a:solidFill>
          </p:spPr>
          <p:txBody>
            <a:bodyPr/>
            <a:lstStyle/>
            <a:p>
              <a:endParaRPr lang="en-US"/>
            </a:p>
          </p:txBody>
        </p:sp>
        <p:sp>
          <p:nvSpPr>
            <p:cNvPr id="4" name="TextBox 4"/>
            <p:cNvSpPr txBox="1"/>
            <p:nvPr/>
          </p:nvSpPr>
          <p:spPr>
            <a:xfrm>
              <a:off x="0" y="-38100"/>
              <a:ext cx="865293" cy="18738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95168" y="4166388"/>
            <a:ext cx="5284815" cy="5481949"/>
            <a:chOff x="0" y="-38100"/>
            <a:chExt cx="1480069" cy="1535279"/>
          </a:xfrm>
        </p:grpSpPr>
        <p:sp>
          <p:nvSpPr>
            <p:cNvPr id="6" name="Freeform 6"/>
            <p:cNvSpPr/>
            <p:nvPr/>
          </p:nvSpPr>
          <p:spPr>
            <a:xfrm>
              <a:off x="82665" y="0"/>
              <a:ext cx="1397404"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US"/>
            </a:p>
          </p:txBody>
        </p:sp>
        <p:sp>
          <p:nvSpPr>
            <p:cNvPr id="7" name="TextBox 7"/>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160858" y="2426077"/>
            <a:ext cx="3864423" cy="7232332"/>
            <a:chOff x="0" y="-38100"/>
            <a:chExt cx="1082273" cy="2025492"/>
          </a:xfrm>
        </p:grpSpPr>
        <p:sp>
          <p:nvSpPr>
            <p:cNvPr id="9" name="Freeform 9"/>
            <p:cNvSpPr/>
            <p:nvPr/>
          </p:nvSpPr>
          <p:spPr>
            <a:xfrm>
              <a:off x="0" y="0"/>
              <a:ext cx="1082273" cy="1987392"/>
            </a:xfrm>
            <a:custGeom>
              <a:avLst/>
              <a:gdLst/>
              <a:ahLst/>
              <a:cxnLst/>
              <a:rect l="l" t="t" r="r" b="b"/>
              <a:pathLst>
                <a:path w="1082273" h="1987392">
                  <a:moveTo>
                    <a:pt x="0" y="0"/>
                  </a:moveTo>
                  <a:lnTo>
                    <a:pt x="1082273" y="0"/>
                  </a:lnTo>
                  <a:lnTo>
                    <a:pt x="1082273" y="1987392"/>
                  </a:lnTo>
                  <a:lnTo>
                    <a:pt x="0" y="1987392"/>
                  </a:lnTo>
                  <a:close/>
                </a:path>
              </a:pathLst>
            </a:custGeom>
            <a:solidFill>
              <a:srgbClr val="D8DFC2"/>
            </a:solidFill>
          </p:spPr>
          <p:txBody>
            <a:bodyPr/>
            <a:lstStyle/>
            <a:p>
              <a:endParaRPr lang="en-US"/>
            </a:p>
          </p:txBody>
        </p:sp>
        <p:sp>
          <p:nvSpPr>
            <p:cNvPr id="10" name="TextBox 10"/>
            <p:cNvSpPr txBox="1"/>
            <p:nvPr/>
          </p:nvSpPr>
          <p:spPr>
            <a:xfrm>
              <a:off x="0" y="-38100"/>
              <a:ext cx="1082273" cy="202549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752168" y="2243837"/>
            <a:ext cx="4291402" cy="7414572"/>
            <a:chOff x="0" y="-38100"/>
            <a:chExt cx="1201853" cy="2076530"/>
          </a:xfrm>
        </p:grpSpPr>
        <p:sp>
          <p:nvSpPr>
            <p:cNvPr id="12" name="Freeform 12"/>
            <p:cNvSpPr/>
            <p:nvPr/>
          </p:nvSpPr>
          <p:spPr>
            <a:xfrm>
              <a:off x="0" y="0"/>
              <a:ext cx="1201853" cy="2038430"/>
            </a:xfrm>
            <a:custGeom>
              <a:avLst/>
              <a:gdLst/>
              <a:ahLst/>
              <a:cxnLst/>
              <a:rect l="l" t="t" r="r" b="b"/>
              <a:pathLst>
                <a:path w="1201853" h="2038430">
                  <a:moveTo>
                    <a:pt x="0" y="0"/>
                  </a:moveTo>
                  <a:lnTo>
                    <a:pt x="1201853" y="0"/>
                  </a:lnTo>
                  <a:lnTo>
                    <a:pt x="1201853" y="2038430"/>
                  </a:lnTo>
                  <a:lnTo>
                    <a:pt x="0" y="2038430"/>
                  </a:lnTo>
                  <a:close/>
                </a:path>
              </a:pathLst>
            </a:custGeom>
            <a:gradFill rotWithShape="1">
              <a:gsLst>
                <a:gs pos="0">
                  <a:srgbClr val="E1D7AD">
                    <a:alpha val="100000"/>
                  </a:srgbClr>
                </a:gs>
                <a:gs pos="100000">
                  <a:srgbClr val="F8F2E5">
                    <a:alpha val="100000"/>
                  </a:srgbClr>
                </a:gs>
              </a:gsLst>
              <a:lin ang="5400000"/>
            </a:gradFill>
          </p:spPr>
          <p:txBody>
            <a:bodyPr/>
            <a:lstStyle/>
            <a:p>
              <a:endParaRPr lang="en-US"/>
            </a:p>
          </p:txBody>
        </p:sp>
        <p:sp>
          <p:nvSpPr>
            <p:cNvPr id="13" name="TextBox 13"/>
            <p:cNvSpPr txBox="1"/>
            <p:nvPr/>
          </p:nvSpPr>
          <p:spPr>
            <a:xfrm>
              <a:off x="0" y="-38100"/>
              <a:ext cx="1201853" cy="207653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44886" y="2243837"/>
            <a:ext cx="3921812" cy="7404501"/>
            <a:chOff x="0" y="-38100"/>
            <a:chExt cx="1098346" cy="2073710"/>
          </a:xfrm>
        </p:grpSpPr>
        <p:sp>
          <p:nvSpPr>
            <p:cNvPr id="15" name="Freeform 15"/>
            <p:cNvSpPr/>
            <p:nvPr/>
          </p:nvSpPr>
          <p:spPr>
            <a:xfrm>
              <a:off x="0" y="0"/>
              <a:ext cx="1098346" cy="2035610"/>
            </a:xfrm>
            <a:custGeom>
              <a:avLst/>
              <a:gdLst/>
              <a:ahLst/>
              <a:cxnLst/>
              <a:rect l="l" t="t" r="r" b="b"/>
              <a:pathLst>
                <a:path w="1098346" h="2035610">
                  <a:moveTo>
                    <a:pt x="0" y="0"/>
                  </a:moveTo>
                  <a:lnTo>
                    <a:pt x="1098346" y="0"/>
                  </a:lnTo>
                  <a:lnTo>
                    <a:pt x="1098346" y="2035610"/>
                  </a:lnTo>
                  <a:lnTo>
                    <a:pt x="0" y="2035610"/>
                  </a:lnTo>
                  <a:close/>
                </a:path>
              </a:pathLst>
            </a:custGeom>
            <a:gradFill rotWithShape="1">
              <a:gsLst>
                <a:gs pos="0">
                  <a:srgbClr val="E1D7AD">
                    <a:alpha val="100000"/>
                  </a:srgbClr>
                </a:gs>
                <a:gs pos="100000">
                  <a:srgbClr val="F8F2E5">
                    <a:alpha val="100000"/>
                  </a:srgbClr>
                </a:gs>
              </a:gsLst>
              <a:lin ang="0"/>
            </a:gradFill>
          </p:spPr>
          <p:txBody>
            <a:bodyPr/>
            <a:lstStyle/>
            <a:p>
              <a:endParaRPr lang="en-US"/>
            </a:p>
          </p:txBody>
        </p:sp>
        <p:sp>
          <p:nvSpPr>
            <p:cNvPr id="16" name="TextBox 16"/>
            <p:cNvSpPr txBox="1"/>
            <p:nvPr/>
          </p:nvSpPr>
          <p:spPr>
            <a:xfrm>
              <a:off x="0" y="-38100"/>
              <a:ext cx="1098346" cy="207371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371784" y="2270913"/>
            <a:ext cx="4279172" cy="7387500"/>
            <a:chOff x="0" y="-38100"/>
            <a:chExt cx="1198428" cy="2068948"/>
          </a:xfrm>
        </p:grpSpPr>
        <p:sp>
          <p:nvSpPr>
            <p:cNvPr id="18" name="Freeform 18"/>
            <p:cNvSpPr/>
            <p:nvPr/>
          </p:nvSpPr>
          <p:spPr>
            <a:xfrm>
              <a:off x="0" y="0"/>
              <a:ext cx="1198428" cy="2030848"/>
            </a:xfrm>
            <a:custGeom>
              <a:avLst/>
              <a:gdLst/>
              <a:ahLst/>
              <a:cxnLst/>
              <a:rect l="l" t="t" r="r" b="b"/>
              <a:pathLst>
                <a:path w="1198428" h="2030848">
                  <a:moveTo>
                    <a:pt x="0" y="0"/>
                  </a:moveTo>
                  <a:lnTo>
                    <a:pt x="1198428" y="0"/>
                  </a:lnTo>
                  <a:lnTo>
                    <a:pt x="1198428" y="2030848"/>
                  </a:lnTo>
                  <a:lnTo>
                    <a:pt x="0" y="2030848"/>
                  </a:lnTo>
                  <a:close/>
                </a:path>
              </a:pathLst>
            </a:custGeom>
            <a:gradFill rotWithShape="1">
              <a:gsLst>
                <a:gs pos="0">
                  <a:srgbClr val="E1D7AD">
                    <a:alpha val="100000"/>
                  </a:srgbClr>
                </a:gs>
                <a:gs pos="100000">
                  <a:srgbClr val="EDEBE8">
                    <a:alpha val="100000"/>
                  </a:srgbClr>
                </a:gs>
              </a:gsLst>
              <a:lin ang="0"/>
            </a:gradFill>
          </p:spPr>
          <p:txBody>
            <a:bodyPr/>
            <a:lstStyle/>
            <a:p>
              <a:endParaRPr lang="en-US"/>
            </a:p>
          </p:txBody>
        </p:sp>
        <p:sp>
          <p:nvSpPr>
            <p:cNvPr id="19" name="TextBox 19"/>
            <p:cNvSpPr txBox="1"/>
            <p:nvPr/>
          </p:nvSpPr>
          <p:spPr>
            <a:xfrm>
              <a:off x="0" y="-38100"/>
              <a:ext cx="1198428" cy="206894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033228" y="1520942"/>
            <a:ext cx="1772026" cy="177202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FC2"/>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461227" y="1520942"/>
            <a:ext cx="1772026" cy="177202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FC2"/>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443555" y="1520856"/>
            <a:ext cx="1772026" cy="177202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FC2"/>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510756" y="-502780"/>
            <a:ext cx="19309513" cy="2023722"/>
            <a:chOff x="0" y="-38100"/>
            <a:chExt cx="5085633" cy="532997"/>
          </a:xfrm>
        </p:grpSpPr>
        <p:sp>
          <p:nvSpPr>
            <p:cNvPr id="30" name="Freeform 30"/>
            <p:cNvSpPr/>
            <p:nvPr/>
          </p:nvSpPr>
          <p:spPr>
            <a:xfrm>
              <a:off x="0" y="0"/>
              <a:ext cx="5085633" cy="494897"/>
            </a:xfrm>
            <a:custGeom>
              <a:avLst/>
              <a:gdLst/>
              <a:ahLst/>
              <a:cxnLst/>
              <a:rect l="l" t="t" r="r" b="b"/>
              <a:pathLst>
                <a:path w="5085633" h="494897">
                  <a:moveTo>
                    <a:pt x="0" y="0"/>
                  </a:moveTo>
                  <a:lnTo>
                    <a:pt x="5085633" y="0"/>
                  </a:lnTo>
                  <a:lnTo>
                    <a:pt x="5085633" y="494897"/>
                  </a:lnTo>
                  <a:lnTo>
                    <a:pt x="0" y="494897"/>
                  </a:lnTo>
                  <a:close/>
                </a:path>
              </a:pathLst>
            </a:custGeom>
            <a:gradFill rotWithShape="1">
              <a:gsLst>
                <a:gs pos="0">
                  <a:srgbClr val="BFB380">
                    <a:alpha val="100000"/>
                  </a:srgbClr>
                </a:gs>
                <a:gs pos="100000">
                  <a:srgbClr val="F8F2E5">
                    <a:alpha val="100000"/>
                  </a:srgbClr>
                </a:gs>
              </a:gsLst>
              <a:lin ang="5400000"/>
            </a:gradFill>
          </p:spPr>
          <p:txBody>
            <a:bodyPr/>
            <a:lstStyle/>
            <a:p>
              <a:endParaRPr lang="en-US"/>
            </a:p>
          </p:txBody>
        </p:sp>
        <p:sp>
          <p:nvSpPr>
            <p:cNvPr id="31" name="TextBox 31"/>
            <p:cNvSpPr txBox="1"/>
            <p:nvPr/>
          </p:nvSpPr>
          <p:spPr>
            <a:xfrm>
              <a:off x="0" y="-38100"/>
              <a:ext cx="5085633" cy="532997"/>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15943536" y="7707538"/>
            <a:ext cx="2344464" cy="257946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r="-178304" b="-152950"/>
            </a:stretch>
          </a:blipFill>
        </p:spPr>
        <p:txBody>
          <a:bodyPr/>
          <a:lstStyle/>
          <a:p>
            <a:endParaRPr lang="en-US"/>
          </a:p>
        </p:txBody>
      </p:sp>
      <p:sp>
        <p:nvSpPr>
          <p:cNvPr id="33" name="Freeform 33"/>
          <p:cNvSpPr/>
          <p:nvPr/>
        </p:nvSpPr>
        <p:spPr>
          <a:xfrm>
            <a:off x="-510756" y="1301133"/>
            <a:ext cx="1872885" cy="3011369"/>
          </a:xfrm>
          <a:custGeom>
            <a:avLst/>
            <a:gdLst/>
            <a:ahLst/>
            <a:cxnLst/>
            <a:rect l="l" t="t" r="r" b="b"/>
            <a:pathLst>
              <a:path w="3011369" h="3011369">
                <a:moveTo>
                  <a:pt x="0" y="0"/>
                </a:moveTo>
                <a:lnTo>
                  <a:pt x="3011369" y="0"/>
                </a:lnTo>
                <a:lnTo>
                  <a:pt x="3011369" y="3011369"/>
                </a:lnTo>
                <a:lnTo>
                  <a:pt x="0" y="3011369"/>
                </a:lnTo>
                <a:lnTo>
                  <a:pt x="0" y="0"/>
                </a:lnTo>
                <a:close/>
              </a:path>
            </a:pathLst>
          </a:custGeom>
          <a:blipFill>
            <a:blip r:embed="rId4">
              <a:alphaModFix amt="36000"/>
              <a:extLst>
                <a:ext uri="{96DAC541-7B7A-43D3-8B79-37D633B846F1}">
                  <asvg:svgBlip xmlns:asvg="http://schemas.microsoft.com/office/drawing/2016/SVG/main" r:embed="rId5"/>
                </a:ext>
              </a:extLst>
            </a:blip>
            <a:stretch>
              <a:fillRect l="-60788"/>
            </a:stretch>
          </a:blipFill>
        </p:spPr>
        <p:txBody>
          <a:bodyPr/>
          <a:lstStyle/>
          <a:p>
            <a:endParaRPr lang="en-US"/>
          </a:p>
        </p:txBody>
      </p:sp>
      <p:sp>
        <p:nvSpPr>
          <p:cNvPr id="34" name="Freeform 34"/>
          <p:cNvSpPr/>
          <p:nvPr/>
        </p:nvSpPr>
        <p:spPr>
          <a:xfrm>
            <a:off x="16751205" y="-358119"/>
            <a:ext cx="1016189" cy="1016189"/>
          </a:xfrm>
          <a:custGeom>
            <a:avLst/>
            <a:gdLst/>
            <a:ahLst/>
            <a:cxnLst/>
            <a:rect l="l" t="t" r="r" b="b"/>
            <a:pathLst>
              <a:path w="1016189" h="1016189">
                <a:moveTo>
                  <a:pt x="0" y="0"/>
                </a:moveTo>
                <a:lnTo>
                  <a:pt x="1016190" y="0"/>
                </a:lnTo>
                <a:lnTo>
                  <a:pt x="1016190" y="1016190"/>
                </a:lnTo>
                <a:lnTo>
                  <a:pt x="0" y="1016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Freeform 35"/>
          <p:cNvSpPr/>
          <p:nvPr/>
        </p:nvSpPr>
        <p:spPr>
          <a:xfrm>
            <a:off x="16751205" y="742833"/>
            <a:ext cx="1016189" cy="1016189"/>
          </a:xfrm>
          <a:custGeom>
            <a:avLst/>
            <a:gdLst/>
            <a:ahLst/>
            <a:cxnLst/>
            <a:rect l="l" t="t" r="r" b="b"/>
            <a:pathLst>
              <a:path w="1016189" h="1016189">
                <a:moveTo>
                  <a:pt x="0" y="0"/>
                </a:moveTo>
                <a:lnTo>
                  <a:pt x="1016190" y="0"/>
                </a:lnTo>
                <a:lnTo>
                  <a:pt x="1016190" y="1016189"/>
                </a:lnTo>
                <a:lnTo>
                  <a:pt x="0" y="1016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6" name="Freeform 36"/>
          <p:cNvSpPr/>
          <p:nvPr/>
        </p:nvSpPr>
        <p:spPr>
          <a:xfrm rot="-5400000">
            <a:off x="800637" y="128344"/>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7" name="Group 37"/>
          <p:cNvGrpSpPr/>
          <p:nvPr/>
        </p:nvGrpSpPr>
        <p:grpSpPr>
          <a:xfrm>
            <a:off x="13831982" y="2270827"/>
            <a:ext cx="4223108" cy="7404501"/>
            <a:chOff x="0" y="-38100"/>
            <a:chExt cx="1182727" cy="2073710"/>
          </a:xfrm>
        </p:grpSpPr>
        <p:sp>
          <p:nvSpPr>
            <p:cNvPr id="38" name="Freeform 38"/>
            <p:cNvSpPr/>
            <p:nvPr/>
          </p:nvSpPr>
          <p:spPr>
            <a:xfrm>
              <a:off x="0" y="0"/>
              <a:ext cx="1182727" cy="2035610"/>
            </a:xfrm>
            <a:custGeom>
              <a:avLst/>
              <a:gdLst/>
              <a:ahLst/>
              <a:cxnLst/>
              <a:rect l="l" t="t" r="r" b="b"/>
              <a:pathLst>
                <a:path w="1182727" h="2035610">
                  <a:moveTo>
                    <a:pt x="0" y="0"/>
                  </a:moveTo>
                  <a:lnTo>
                    <a:pt x="1182727" y="0"/>
                  </a:lnTo>
                  <a:lnTo>
                    <a:pt x="1182727" y="2035610"/>
                  </a:lnTo>
                  <a:lnTo>
                    <a:pt x="0" y="2035610"/>
                  </a:lnTo>
                  <a:close/>
                </a:path>
              </a:pathLst>
            </a:custGeom>
            <a:gradFill rotWithShape="1">
              <a:gsLst>
                <a:gs pos="0">
                  <a:srgbClr val="E1D7AD">
                    <a:alpha val="100000"/>
                  </a:srgbClr>
                </a:gs>
                <a:gs pos="100000">
                  <a:srgbClr val="F8F2E5">
                    <a:alpha val="100000"/>
                  </a:srgbClr>
                </a:gs>
              </a:gsLst>
              <a:lin ang="5400000"/>
            </a:gradFill>
          </p:spPr>
          <p:txBody>
            <a:bodyPr/>
            <a:lstStyle/>
            <a:p>
              <a:endParaRPr lang="en-US"/>
            </a:p>
          </p:txBody>
        </p:sp>
        <p:sp>
          <p:nvSpPr>
            <p:cNvPr id="39" name="TextBox 39"/>
            <p:cNvSpPr txBox="1"/>
            <p:nvPr/>
          </p:nvSpPr>
          <p:spPr>
            <a:xfrm>
              <a:off x="0" y="-38100"/>
              <a:ext cx="1182727" cy="207371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5079015" y="1520942"/>
            <a:ext cx="1772026" cy="1772026"/>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FC2"/>
            </a:solidFill>
          </p:spPr>
          <p:txBody>
            <a:bodyPr/>
            <a:lstStyle/>
            <a:p>
              <a:endParaRPr lang="en-US"/>
            </a:p>
          </p:txBody>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3" name="Freeform 43"/>
          <p:cNvSpPr/>
          <p:nvPr/>
        </p:nvSpPr>
        <p:spPr>
          <a:xfrm>
            <a:off x="5911728" y="1399356"/>
            <a:ext cx="2015026" cy="2015026"/>
          </a:xfrm>
          <a:custGeom>
            <a:avLst/>
            <a:gdLst/>
            <a:ahLst/>
            <a:cxnLst/>
            <a:rect l="l" t="t" r="r" b="b"/>
            <a:pathLst>
              <a:path w="2015026" h="2015026">
                <a:moveTo>
                  <a:pt x="0" y="0"/>
                </a:moveTo>
                <a:lnTo>
                  <a:pt x="2015026" y="0"/>
                </a:lnTo>
                <a:lnTo>
                  <a:pt x="2015026" y="2015026"/>
                </a:lnTo>
                <a:lnTo>
                  <a:pt x="0" y="2015026"/>
                </a:lnTo>
                <a:lnTo>
                  <a:pt x="0" y="0"/>
                </a:lnTo>
                <a:close/>
              </a:path>
            </a:pathLst>
          </a:custGeom>
          <a:blipFill>
            <a:blip r:embed="rId10"/>
            <a:stretch>
              <a:fillRect/>
            </a:stretch>
          </a:blipFill>
        </p:spPr>
        <p:txBody>
          <a:bodyPr/>
          <a:lstStyle/>
          <a:p>
            <a:endParaRPr lang="en-US"/>
          </a:p>
        </p:txBody>
      </p:sp>
      <p:sp>
        <p:nvSpPr>
          <p:cNvPr id="44" name="Freeform 44"/>
          <p:cNvSpPr/>
          <p:nvPr/>
        </p:nvSpPr>
        <p:spPr>
          <a:xfrm>
            <a:off x="949008" y="981647"/>
            <a:ext cx="2796464" cy="2796464"/>
          </a:xfrm>
          <a:custGeom>
            <a:avLst/>
            <a:gdLst/>
            <a:ahLst/>
            <a:cxnLst/>
            <a:rect l="l" t="t" r="r" b="b"/>
            <a:pathLst>
              <a:path w="2796464" h="2796464">
                <a:moveTo>
                  <a:pt x="0" y="0"/>
                </a:moveTo>
                <a:lnTo>
                  <a:pt x="2796464" y="0"/>
                </a:lnTo>
                <a:lnTo>
                  <a:pt x="2796464" y="2796464"/>
                </a:lnTo>
                <a:lnTo>
                  <a:pt x="0" y="2796464"/>
                </a:lnTo>
                <a:lnTo>
                  <a:pt x="0" y="0"/>
                </a:lnTo>
                <a:close/>
              </a:path>
            </a:pathLst>
          </a:custGeom>
          <a:blipFill>
            <a:blip r:embed="rId11"/>
            <a:stretch>
              <a:fillRect/>
            </a:stretch>
          </a:blipFill>
        </p:spPr>
        <p:txBody>
          <a:bodyPr/>
          <a:lstStyle/>
          <a:p>
            <a:endParaRPr lang="en-US"/>
          </a:p>
        </p:txBody>
      </p:sp>
      <p:sp>
        <p:nvSpPr>
          <p:cNvPr id="45" name="Freeform 45"/>
          <p:cNvSpPr/>
          <p:nvPr/>
        </p:nvSpPr>
        <p:spPr>
          <a:xfrm>
            <a:off x="10160858" y="2138297"/>
            <a:ext cx="2415820" cy="483164"/>
          </a:xfrm>
          <a:custGeom>
            <a:avLst/>
            <a:gdLst/>
            <a:ahLst/>
            <a:cxnLst/>
            <a:rect l="l" t="t" r="r" b="b"/>
            <a:pathLst>
              <a:path w="2415820" h="483164">
                <a:moveTo>
                  <a:pt x="0" y="0"/>
                </a:moveTo>
                <a:lnTo>
                  <a:pt x="2415820" y="0"/>
                </a:lnTo>
                <a:lnTo>
                  <a:pt x="2415820" y="483164"/>
                </a:lnTo>
                <a:lnTo>
                  <a:pt x="0" y="483164"/>
                </a:lnTo>
                <a:lnTo>
                  <a:pt x="0" y="0"/>
                </a:lnTo>
                <a:close/>
              </a:path>
            </a:pathLst>
          </a:custGeom>
          <a:blipFill>
            <a:blip r:embed="rId12"/>
            <a:stretch>
              <a:fillRect/>
            </a:stretch>
          </a:blipFill>
        </p:spPr>
        <p:txBody>
          <a:bodyPr/>
          <a:lstStyle/>
          <a:p>
            <a:endParaRPr lang="en-US"/>
          </a:p>
        </p:txBody>
      </p:sp>
      <p:sp>
        <p:nvSpPr>
          <p:cNvPr id="46" name="Freeform 46"/>
          <p:cNvSpPr/>
          <p:nvPr/>
        </p:nvSpPr>
        <p:spPr>
          <a:xfrm>
            <a:off x="15156398" y="1546226"/>
            <a:ext cx="1574275" cy="1574275"/>
          </a:xfrm>
          <a:custGeom>
            <a:avLst/>
            <a:gdLst/>
            <a:ahLst/>
            <a:cxnLst/>
            <a:rect l="l" t="t" r="r" b="b"/>
            <a:pathLst>
              <a:path w="1574275" h="1574275">
                <a:moveTo>
                  <a:pt x="0" y="0"/>
                </a:moveTo>
                <a:lnTo>
                  <a:pt x="1574275" y="0"/>
                </a:lnTo>
                <a:lnTo>
                  <a:pt x="1574275" y="1574275"/>
                </a:lnTo>
                <a:lnTo>
                  <a:pt x="0" y="1574275"/>
                </a:lnTo>
                <a:lnTo>
                  <a:pt x="0" y="0"/>
                </a:lnTo>
                <a:close/>
              </a:path>
            </a:pathLst>
          </a:custGeom>
          <a:blipFill>
            <a:blip r:embed="rId13"/>
            <a:stretch>
              <a:fillRect/>
            </a:stretch>
          </a:blipFill>
        </p:spPr>
        <p:txBody>
          <a:bodyPr/>
          <a:lstStyle/>
          <a:p>
            <a:endParaRPr lang="en-US"/>
          </a:p>
        </p:txBody>
      </p:sp>
      <p:sp>
        <p:nvSpPr>
          <p:cNvPr id="47" name="TextBox 47"/>
          <p:cNvSpPr txBox="1"/>
          <p:nvPr/>
        </p:nvSpPr>
        <p:spPr>
          <a:xfrm>
            <a:off x="1892526" y="349829"/>
            <a:ext cx="14958515" cy="819150"/>
          </a:xfrm>
          <a:prstGeom prst="rect">
            <a:avLst/>
          </a:prstGeom>
        </p:spPr>
        <p:txBody>
          <a:bodyPr lIns="0" tIns="0" rIns="0" bIns="0" rtlCol="0" anchor="t">
            <a:spAutoFit/>
          </a:bodyPr>
          <a:lstStyle/>
          <a:p>
            <a:pPr algn="ctr">
              <a:lnSpc>
                <a:spcPts val="6299"/>
              </a:lnSpc>
            </a:pPr>
            <a:r>
              <a:rPr lang="en-US" sz="4499" b="1">
                <a:solidFill>
                  <a:srgbClr val="5C7FAD"/>
                </a:solidFill>
                <a:latin typeface="Helvetica World Bold"/>
                <a:ea typeface="Helvetica World Bold"/>
                <a:cs typeface="Helvetica World Bold"/>
                <a:sym typeface="Helvetica World Bold"/>
              </a:rPr>
              <a:t>WHY WE ARE BETTER THAN OTHER COMPETITION</a:t>
            </a:r>
            <a:r>
              <a:rPr lang="en-US" sz="4499">
                <a:solidFill>
                  <a:srgbClr val="FFFFFF"/>
                </a:solidFill>
                <a:latin typeface="Helvetica World"/>
                <a:ea typeface="Helvetica World"/>
                <a:cs typeface="Helvetica World"/>
                <a:sym typeface="Helvetica World"/>
              </a:rPr>
              <a:t> </a:t>
            </a:r>
          </a:p>
        </p:txBody>
      </p:sp>
      <p:sp>
        <p:nvSpPr>
          <p:cNvPr id="48" name="TextBox 47">
            <a:extLst>
              <a:ext uri="{FF2B5EF4-FFF2-40B4-BE49-F238E27FC236}">
                <a16:creationId xmlns:a16="http://schemas.microsoft.com/office/drawing/2014/main" id="{576689F9-8A18-83F1-A1D1-A7CFCA72A276}"/>
              </a:ext>
            </a:extLst>
          </p:cNvPr>
          <p:cNvSpPr txBox="1"/>
          <p:nvPr/>
        </p:nvSpPr>
        <p:spPr>
          <a:xfrm>
            <a:off x="1139838" y="3443493"/>
            <a:ext cx="3044465" cy="5632311"/>
          </a:xfrm>
          <a:prstGeom prst="rect">
            <a:avLst/>
          </a:prstGeom>
          <a:noFill/>
        </p:spPr>
        <p:txBody>
          <a:bodyPr wrap="square" rtlCol="0">
            <a:spAutoFit/>
          </a:bodyPr>
          <a:lstStyle/>
          <a:p>
            <a:r>
              <a:rPr lang="en-US" sz="2000" b="1">
                <a:solidFill>
                  <a:schemeClr val="tx2"/>
                </a:solidFill>
                <a:latin typeface="Helvetica World" panose="020B0604020202020204" charset="-128"/>
                <a:ea typeface="Helvetica World" panose="020B0604020202020204" charset="-128"/>
                <a:cs typeface="Helvetica World" panose="020B0604020202020204" charset="-128"/>
              </a:rPr>
              <a:t>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Provides info on items outside of food</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Dislikes: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Unorganized</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No advertising</a:t>
            </a:r>
          </a:p>
          <a:p>
            <a:pPr marL="342900" indent="-342900">
              <a:buFont typeface="Arial" panose="020B0604020202020204" pitchFamily="34" charset="0"/>
              <a:buChar char="•"/>
            </a:pPr>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The Recall Tracking System Improvements: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Information and items will be categorized for quick and easy access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Website will be advertised and will draw in many demographics </a:t>
            </a:r>
          </a:p>
        </p:txBody>
      </p:sp>
      <p:sp>
        <p:nvSpPr>
          <p:cNvPr id="49" name="TextBox 48">
            <a:extLst>
              <a:ext uri="{FF2B5EF4-FFF2-40B4-BE49-F238E27FC236}">
                <a16:creationId xmlns:a16="http://schemas.microsoft.com/office/drawing/2014/main" id="{19F3DDE0-3945-0ED0-BB3A-C4AE3D94C0C7}"/>
              </a:ext>
            </a:extLst>
          </p:cNvPr>
          <p:cNvSpPr txBox="1"/>
          <p:nvPr/>
        </p:nvSpPr>
        <p:spPr>
          <a:xfrm>
            <a:off x="5052379" y="3372496"/>
            <a:ext cx="3759555" cy="6555641"/>
          </a:xfrm>
          <a:prstGeom prst="rect">
            <a:avLst/>
          </a:prstGeom>
          <a:noFill/>
        </p:spPr>
        <p:txBody>
          <a:bodyPr wrap="square" rtlCol="0">
            <a:spAutoFit/>
          </a:bodyPr>
          <a:lstStyle/>
          <a:p>
            <a:r>
              <a:rPr lang="en-US" sz="2000" b="1">
                <a:solidFill>
                  <a:schemeClr val="tx2"/>
                </a:solidFill>
                <a:latin typeface="Helvetica World" panose="020B0604020202020204" charset="-128"/>
                <a:ea typeface="Helvetica World" panose="020B0604020202020204" charset="-128"/>
                <a:cs typeface="Helvetica World" panose="020B0604020202020204" charset="-128"/>
              </a:rPr>
              <a:t>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Has a very large audience </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Interface can be very informative</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Dislikes: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Does not focus entirely on recalls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Information user receives depends on their algorithm</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The Recall Tracking System Improvements: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Website brings recall news to the forefront</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Unlike Tik Tok our website will user friendly for all ages</a:t>
            </a:r>
          </a:p>
          <a:p>
            <a:r>
              <a:rPr lang="en-US" sz="2000">
                <a:solidFill>
                  <a:schemeClr val="tx2"/>
                </a:solidFill>
                <a:latin typeface="Helvetica World" panose="020B0604020202020204" charset="-128"/>
                <a:ea typeface="Helvetica World" panose="020B0604020202020204" charset="-128"/>
                <a:cs typeface="Helvetica World" panose="020B0604020202020204" charset="-128"/>
              </a:rPr>
              <a:t>(Tik Tok can be harder to use for someone who isn’t tech-savvy)</a:t>
            </a:r>
          </a:p>
          <a:p>
            <a:pPr marL="342900" indent="-342900">
              <a:buFont typeface="Arial" panose="020B0604020202020204" pitchFamily="34" charset="0"/>
              <a:buChar char="•"/>
            </a:pPr>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50" name="TextBox 49">
            <a:extLst>
              <a:ext uri="{FF2B5EF4-FFF2-40B4-BE49-F238E27FC236}">
                <a16:creationId xmlns:a16="http://schemas.microsoft.com/office/drawing/2014/main" id="{436FA7A6-B568-6EEE-B98B-520870C1EEC4}"/>
              </a:ext>
            </a:extLst>
          </p:cNvPr>
          <p:cNvSpPr txBox="1"/>
          <p:nvPr/>
        </p:nvSpPr>
        <p:spPr>
          <a:xfrm>
            <a:off x="9579616" y="3296106"/>
            <a:ext cx="3864423" cy="3477875"/>
          </a:xfrm>
          <a:prstGeom prst="rect">
            <a:avLst/>
          </a:prstGeom>
          <a:noFill/>
        </p:spPr>
        <p:txBody>
          <a:bodyPr wrap="square" rtlCol="0">
            <a:spAutoFit/>
          </a:bodyPr>
          <a:lstStyle/>
          <a:p>
            <a:r>
              <a:rPr lang="en-US" sz="2000" b="1">
                <a:solidFill>
                  <a:schemeClr val="tx2"/>
                </a:solidFill>
                <a:latin typeface="Helvetica World" panose="020B0604020202020204" charset="-128"/>
                <a:ea typeface="Helvetica World" panose="020B0604020202020204" charset="-128"/>
                <a:cs typeface="Helvetica World" panose="020B0604020202020204" charset="-128"/>
              </a:rPr>
              <a:t>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Quick to collect data from various sources</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Dislikes: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No notification system</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The Recall Tracking System Improvements: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Website will have a fast and efficient notification system</a:t>
            </a:r>
          </a:p>
        </p:txBody>
      </p:sp>
      <p:sp>
        <p:nvSpPr>
          <p:cNvPr id="51" name="TextBox 50">
            <a:extLst>
              <a:ext uri="{FF2B5EF4-FFF2-40B4-BE49-F238E27FC236}">
                <a16:creationId xmlns:a16="http://schemas.microsoft.com/office/drawing/2014/main" id="{34B0A569-D7CA-3926-D759-D90CD8475312}"/>
              </a:ext>
            </a:extLst>
          </p:cNvPr>
          <p:cNvSpPr txBox="1"/>
          <p:nvPr/>
        </p:nvSpPr>
        <p:spPr>
          <a:xfrm>
            <a:off x="14025281" y="3292882"/>
            <a:ext cx="3864423" cy="5940088"/>
          </a:xfrm>
          <a:prstGeom prst="rect">
            <a:avLst/>
          </a:prstGeom>
          <a:noFill/>
        </p:spPr>
        <p:txBody>
          <a:bodyPr wrap="square" rtlCol="0">
            <a:spAutoFit/>
          </a:bodyPr>
          <a:lstStyle/>
          <a:p>
            <a:r>
              <a:rPr lang="en-US" sz="2000" b="1">
                <a:solidFill>
                  <a:schemeClr val="tx2"/>
                </a:solidFill>
                <a:latin typeface="Helvetica World" panose="020B0604020202020204" charset="-128"/>
                <a:ea typeface="Helvetica World" panose="020B0604020202020204" charset="-128"/>
                <a:cs typeface="Helvetica World" panose="020B0604020202020204" charset="-128"/>
              </a:rPr>
              <a:t>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Provides pictures of items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Linked up with FDA announcements</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Dislikes: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Not free, there are in app purchases to access features like a notification system</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The app looks cluttered and unorganized, not pleasing to the eye</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The Recall Tracking System Improvements:</a:t>
            </a:r>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Our website includes all these features in a more organized manner FOR FREE!!</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52" name="Freeform 33">
            <a:extLst>
              <a:ext uri="{FF2B5EF4-FFF2-40B4-BE49-F238E27FC236}">
                <a16:creationId xmlns:a16="http://schemas.microsoft.com/office/drawing/2014/main" id="{0B5528C9-32BF-37E7-6CC6-C2700501B734}"/>
              </a:ext>
            </a:extLst>
          </p:cNvPr>
          <p:cNvSpPr/>
          <p:nvPr/>
        </p:nvSpPr>
        <p:spPr>
          <a:xfrm rot="16200000">
            <a:off x="10507121" y="7210784"/>
            <a:ext cx="1872885" cy="3011369"/>
          </a:xfrm>
          <a:custGeom>
            <a:avLst/>
            <a:gdLst/>
            <a:ahLst/>
            <a:cxnLst/>
            <a:rect l="l" t="t" r="r" b="b"/>
            <a:pathLst>
              <a:path w="3011369" h="3011369">
                <a:moveTo>
                  <a:pt x="0" y="0"/>
                </a:moveTo>
                <a:lnTo>
                  <a:pt x="3011369" y="0"/>
                </a:lnTo>
                <a:lnTo>
                  <a:pt x="3011369" y="3011369"/>
                </a:lnTo>
                <a:lnTo>
                  <a:pt x="0" y="3011369"/>
                </a:lnTo>
                <a:lnTo>
                  <a:pt x="0" y="0"/>
                </a:lnTo>
                <a:close/>
              </a:path>
            </a:pathLst>
          </a:custGeom>
          <a:blipFill>
            <a:blip r:embed="rId4">
              <a:alphaModFix amt="36000"/>
              <a:extLst>
                <a:ext uri="{96DAC541-7B7A-43D3-8B79-37D633B846F1}">
                  <asvg:svgBlip xmlns:asvg="http://schemas.microsoft.com/office/drawing/2016/SVG/main" r:embed="rId5"/>
                </a:ext>
              </a:extLst>
            </a:blip>
            <a:stretch>
              <a:fillRect l="-60788"/>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0818494" y="-1"/>
            <a:ext cx="7010324" cy="6699233"/>
          </a:xfrm>
          <a:custGeom>
            <a:avLst/>
            <a:gdLst/>
            <a:ahLst/>
            <a:cxnLst/>
            <a:rect l="l" t="t" r="r" b="b"/>
            <a:pathLst>
              <a:path w="7010324" h="7010324">
                <a:moveTo>
                  <a:pt x="0" y="0"/>
                </a:moveTo>
                <a:lnTo>
                  <a:pt x="7010324" y="0"/>
                </a:lnTo>
                <a:lnTo>
                  <a:pt x="7010324" y="7010324"/>
                </a:lnTo>
                <a:lnTo>
                  <a:pt x="0" y="7010324"/>
                </a:lnTo>
                <a:lnTo>
                  <a:pt x="0" y="0"/>
                </a:lnTo>
                <a:close/>
              </a:path>
            </a:pathLst>
          </a:custGeom>
          <a:blipFill>
            <a:blip r:embed="rId2">
              <a:alphaModFix amt="21999"/>
              <a:extLst>
                <a:ext uri="{96DAC541-7B7A-43D3-8B79-37D633B846F1}">
                  <asvg:svgBlip xmlns:asvg="http://schemas.microsoft.com/office/drawing/2016/SVG/main" r:embed="rId3"/>
                </a:ext>
              </a:extLst>
            </a:blip>
            <a:stretch>
              <a:fillRect t="-4644"/>
            </a:stretch>
          </a:blipFill>
        </p:spPr>
        <p:txBody>
          <a:bodyPr/>
          <a:lstStyle/>
          <a:p>
            <a:endParaRPr lang="en-US"/>
          </a:p>
        </p:txBody>
      </p:sp>
      <p:grpSp>
        <p:nvGrpSpPr>
          <p:cNvPr id="3" name="Group 3"/>
          <p:cNvGrpSpPr/>
          <p:nvPr/>
        </p:nvGrpSpPr>
        <p:grpSpPr>
          <a:xfrm>
            <a:off x="7658340" y="1659625"/>
            <a:ext cx="10629660" cy="7598675"/>
            <a:chOff x="0" y="-38100"/>
            <a:chExt cx="3173032" cy="2001297"/>
          </a:xfrm>
        </p:grpSpPr>
        <p:sp>
          <p:nvSpPr>
            <p:cNvPr id="4" name="Freeform 4"/>
            <p:cNvSpPr/>
            <p:nvPr/>
          </p:nvSpPr>
          <p:spPr>
            <a:xfrm>
              <a:off x="0" y="0"/>
              <a:ext cx="3173032" cy="1963197"/>
            </a:xfrm>
            <a:custGeom>
              <a:avLst/>
              <a:gdLst/>
              <a:ahLst/>
              <a:cxnLst/>
              <a:rect l="l" t="t" r="r" b="b"/>
              <a:pathLst>
                <a:path w="3173032" h="1963197">
                  <a:moveTo>
                    <a:pt x="0" y="0"/>
                  </a:moveTo>
                  <a:lnTo>
                    <a:pt x="3173032" y="0"/>
                  </a:lnTo>
                  <a:lnTo>
                    <a:pt x="3173032" y="1963197"/>
                  </a:lnTo>
                  <a:lnTo>
                    <a:pt x="0" y="1963197"/>
                  </a:lnTo>
                  <a:close/>
                </a:path>
              </a:pathLst>
            </a:custGeom>
            <a:gradFill rotWithShape="1">
              <a:gsLst>
                <a:gs pos="0">
                  <a:srgbClr val="BFB380">
                    <a:alpha val="100000"/>
                  </a:srgbClr>
                </a:gs>
                <a:gs pos="100000">
                  <a:srgbClr val="F8F2E5">
                    <a:alpha val="100000"/>
                  </a:srgbClr>
                </a:gs>
              </a:gsLst>
              <a:lin ang="5400000"/>
            </a:gradFill>
          </p:spPr>
          <p:txBody>
            <a:bodyPr/>
            <a:lstStyle/>
            <a:p>
              <a:endParaRPr lang="en-US"/>
            </a:p>
          </p:txBody>
        </p:sp>
        <p:sp>
          <p:nvSpPr>
            <p:cNvPr id="5" name="TextBox 5"/>
            <p:cNvSpPr txBox="1"/>
            <p:nvPr/>
          </p:nvSpPr>
          <p:spPr>
            <a:xfrm>
              <a:off x="0" y="-38100"/>
              <a:ext cx="3173032" cy="200129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349182" y="2114391"/>
            <a:ext cx="5757273" cy="5071994"/>
            <a:chOff x="-21553" y="0"/>
            <a:chExt cx="916863" cy="812800"/>
          </a:xfrm>
        </p:grpSpPr>
        <p:sp>
          <p:nvSpPr>
            <p:cNvPr id="8" name="Freeform 8"/>
            <p:cNvSpPr/>
            <p:nvPr/>
          </p:nvSpPr>
          <p:spPr>
            <a:xfrm>
              <a:off x="0" y="0"/>
              <a:ext cx="849469" cy="812800"/>
            </a:xfrm>
            <a:custGeom>
              <a:avLst/>
              <a:gdLst/>
              <a:ahLst/>
              <a:cxnLst/>
              <a:rect l="l" t="t" r="r" b="b"/>
              <a:pathLst>
                <a:path w="849469" h="812800">
                  <a:moveTo>
                    <a:pt x="424735" y="0"/>
                  </a:moveTo>
                  <a:cubicBezTo>
                    <a:pt x="190160" y="0"/>
                    <a:pt x="0" y="181951"/>
                    <a:pt x="0" y="406400"/>
                  </a:cubicBezTo>
                  <a:cubicBezTo>
                    <a:pt x="0" y="630849"/>
                    <a:pt x="190160" y="812800"/>
                    <a:pt x="424735" y="812800"/>
                  </a:cubicBezTo>
                  <a:cubicBezTo>
                    <a:pt x="659309" y="812800"/>
                    <a:pt x="849469" y="630849"/>
                    <a:pt x="849469" y="406400"/>
                  </a:cubicBezTo>
                  <a:cubicBezTo>
                    <a:pt x="849469" y="181951"/>
                    <a:pt x="659309" y="0"/>
                    <a:pt x="424735" y="0"/>
                  </a:cubicBezTo>
                  <a:close/>
                </a:path>
              </a:pathLst>
            </a:custGeom>
            <a:gradFill rotWithShape="1">
              <a:gsLst>
                <a:gs pos="0">
                  <a:srgbClr val="E1D7AD">
                    <a:alpha val="100000"/>
                  </a:srgbClr>
                </a:gs>
                <a:gs pos="100000">
                  <a:srgbClr val="F8F2E5">
                    <a:alpha val="100000"/>
                  </a:srgbClr>
                </a:gs>
              </a:gsLst>
              <a:lin ang="5400000"/>
            </a:gradFill>
          </p:spPr>
          <p:txBody>
            <a:bodyPr/>
            <a:lstStyle/>
            <a:p>
              <a:endParaRPr lang="en-US"/>
            </a:p>
          </p:txBody>
        </p:sp>
        <p:sp>
          <p:nvSpPr>
            <p:cNvPr id="9" name="TextBox 9"/>
            <p:cNvSpPr txBox="1"/>
            <p:nvPr/>
          </p:nvSpPr>
          <p:spPr>
            <a:xfrm>
              <a:off x="-21553" y="3752"/>
              <a:ext cx="916863" cy="726147"/>
            </a:xfrm>
            <a:prstGeom prst="rect">
              <a:avLst/>
            </a:prstGeom>
          </p:spPr>
          <p:txBody>
            <a:bodyPr lIns="50800" tIns="50800" rIns="50800" bIns="50800" rtlCol="0" anchor="ctr"/>
            <a:lstStyle/>
            <a:p>
              <a:pPr algn="ctr">
                <a:lnSpc>
                  <a:spcPts val="9380"/>
                </a:lnSpc>
              </a:pPr>
              <a:r>
                <a:rPr lang="en-US" sz="6700" b="1">
                  <a:solidFill>
                    <a:srgbClr val="B99470"/>
                  </a:solidFill>
                  <a:latin typeface="Helvetica World Bold"/>
                  <a:ea typeface="Helvetica World Bold"/>
                  <a:cs typeface="Helvetica World Bold"/>
                  <a:sym typeface="Helvetica World Bold"/>
                </a:rPr>
                <a:t>MARKETING</a:t>
              </a:r>
            </a:p>
          </p:txBody>
        </p:sp>
      </p:grpSp>
      <p:sp>
        <p:nvSpPr>
          <p:cNvPr id="10" name="Freeform 10"/>
          <p:cNvSpPr/>
          <p:nvPr/>
        </p:nvSpPr>
        <p:spPr>
          <a:xfrm>
            <a:off x="711114" y="8584377"/>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6858855" y="8056343"/>
            <a:ext cx="1288137" cy="2230657"/>
          </a:xfrm>
          <a:custGeom>
            <a:avLst/>
            <a:gdLst/>
            <a:ahLst/>
            <a:cxnLst/>
            <a:rect l="l" t="t" r="r" b="b"/>
            <a:pathLst>
              <a:path w="1288137" h="2230657">
                <a:moveTo>
                  <a:pt x="0" y="0"/>
                </a:moveTo>
                <a:lnTo>
                  <a:pt x="1288137" y="0"/>
                </a:lnTo>
                <a:lnTo>
                  <a:pt x="1288137" y="2230657"/>
                </a:lnTo>
                <a:lnTo>
                  <a:pt x="0" y="2230657"/>
                </a:lnTo>
                <a:lnTo>
                  <a:pt x="0" y="0"/>
                </a:lnTo>
                <a:close/>
              </a:path>
            </a:pathLst>
          </a:custGeom>
          <a:blipFill>
            <a:blip r:embed="rId6">
              <a:extLst>
                <a:ext uri="{96DAC541-7B7A-43D3-8B79-37D633B846F1}">
                  <asvg:svgBlip xmlns:asvg="http://schemas.microsoft.com/office/drawing/2016/SVG/main" r:embed="rId7"/>
                </a:ext>
              </a:extLst>
            </a:blip>
            <a:stretch>
              <a:fillRect t="-207" r="-239226" b="-84258"/>
            </a:stretch>
          </a:blipFill>
        </p:spPr>
        <p:txBody>
          <a:bodyPr/>
          <a:lstStyle/>
          <a:p>
            <a:endParaRPr lang="en-US"/>
          </a:p>
        </p:txBody>
      </p:sp>
      <p:sp>
        <p:nvSpPr>
          <p:cNvPr id="12" name="Freeform 12"/>
          <p:cNvSpPr/>
          <p:nvPr/>
        </p:nvSpPr>
        <p:spPr>
          <a:xfrm>
            <a:off x="132790" y="2229610"/>
            <a:ext cx="4213361" cy="4201072"/>
          </a:xfrm>
          <a:custGeom>
            <a:avLst/>
            <a:gdLst/>
            <a:ahLst/>
            <a:cxnLst/>
            <a:rect l="l" t="t" r="r" b="b"/>
            <a:pathLst>
              <a:path w="4213361" h="4201072">
                <a:moveTo>
                  <a:pt x="0" y="0"/>
                </a:moveTo>
                <a:lnTo>
                  <a:pt x="4213362" y="0"/>
                </a:lnTo>
                <a:lnTo>
                  <a:pt x="4213362" y="4201072"/>
                </a:lnTo>
                <a:lnTo>
                  <a:pt x="0" y="42010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3">
            <a:extLst>
              <a:ext uri="{FF2B5EF4-FFF2-40B4-BE49-F238E27FC236}">
                <a16:creationId xmlns:a16="http://schemas.microsoft.com/office/drawing/2014/main" id="{85218903-D347-250F-A8B9-63D5BA9E8EE8}"/>
              </a:ext>
            </a:extLst>
          </p:cNvPr>
          <p:cNvSpPr txBox="1"/>
          <p:nvPr/>
        </p:nvSpPr>
        <p:spPr>
          <a:xfrm>
            <a:off x="8883495" y="2234107"/>
            <a:ext cx="8190192" cy="6740307"/>
          </a:xfrm>
          <a:prstGeom prst="rect">
            <a:avLst/>
          </a:prstGeom>
          <a:noFill/>
        </p:spPr>
        <p:txBody>
          <a:bodyPr wrap="square" rtlCol="0">
            <a:spAutoFit/>
          </a:bodyPr>
          <a:lstStyle/>
          <a:p>
            <a:pPr marL="571500" indent="-571500" rtl="0">
              <a:buFont typeface="Arial" panose="020B0604020202020204" pitchFamily="34" charset="0"/>
              <a:buChar char="•"/>
            </a:pPr>
            <a:r>
              <a:rPr lang="en-US" sz="3600" b="0" i="0" u="none" strike="noStrike">
                <a:solidFill>
                  <a:schemeClr val="tx2"/>
                </a:solidFill>
                <a:effectLst/>
                <a:latin typeface="Helvetica World" panose="020B0604020202020204" charset="-128"/>
                <a:ea typeface="Helvetica World" panose="020B0604020202020204" charset="-128"/>
                <a:cs typeface="Helvetica World" panose="020B0604020202020204" charset="-128"/>
              </a:rPr>
              <a:t>We’re going to utilize free social platforms such as Instagram, Facebook, TikTok, twitter, etc.</a:t>
            </a:r>
          </a:p>
          <a:p>
            <a:pPr rtl="0"/>
            <a:endParaRPr lang="en-US" sz="3600" b="0">
              <a:solidFill>
                <a:schemeClr val="tx2"/>
              </a:solidFill>
              <a:effectLst/>
              <a:latin typeface="Helvetica World" panose="020B0604020202020204" charset="-128"/>
              <a:ea typeface="Helvetica World" panose="020B0604020202020204" charset="-128"/>
              <a:cs typeface="Helvetica World" panose="020B0604020202020204" charset="-128"/>
            </a:endParaRPr>
          </a:p>
          <a:p>
            <a:pPr marL="571500" indent="-571500" rtl="0">
              <a:buFont typeface="Arial" panose="020B0604020202020204" pitchFamily="34" charset="0"/>
              <a:buChar char="•"/>
            </a:pPr>
            <a:r>
              <a:rPr lang="en-US" sz="3600" b="0" i="0" u="none" strike="noStrike">
                <a:solidFill>
                  <a:schemeClr val="tx2"/>
                </a:solidFill>
                <a:effectLst/>
                <a:latin typeface="Helvetica World" panose="020B0604020202020204" charset="-128"/>
                <a:ea typeface="Helvetica World" panose="020B0604020202020204" charset="-128"/>
                <a:cs typeface="Helvetica World" panose="020B0604020202020204" charset="-128"/>
              </a:rPr>
              <a:t>There will be no paper mailing involved.</a:t>
            </a: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marL="571500" indent="-571500" rtl="0">
              <a:buFont typeface="Arial" panose="020B0604020202020204" pitchFamily="34" charset="0"/>
              <a:buChar char="•"/>
            </a:pPr>
            <a:endParaRPr lang="en-US" sz="3600" b="0" i="0" u="none" strike="noStrike">
              <a:solidFill>
                <a:schemeClr val="tx2"/>
              </a:solidFill>
              <a:effectLst/>
              <a:latin typeface="Helvetica World" panose="020B0604020202020204" charset="-128"/>
              <a:ea typeface="Helvetica World" panose="020B0604020202020204" charset="-128"/>
              <a:cs typeface="Helvetica World" panose="020B0604020202020204" charset="-128"/>
            </a:endParaRPr>
          </a:p>
          <a:p>
            <a:pPr marL="571500" indent="-571500" rtl="0">
              <a:buFont typeface="Arial" panose="020B0604020202020204" pitchFamily="34" charset="0"/>
              <a:buChar char="•"/>
            </a:pPr>
            <a:r>
              <a:rPr lang="en-US" sz="3600" b="0" i="0" u="none" strike="noStrike">
                <a:solidFill>
                  <a:schemeClr val="tx2"/>
                </a:solidFill>
                <a:effectLst/>
                <a:latin typeface="Helvetica World" panose="020B0604020202020204" charset="-128"/>
                <a:ea typeface="Helvetica World" panose="020B0604020202020204" charset="-128"/>
                <a:cs typeface="Helvetica World" panose="020B0604020202020204" charset="-128"/>
              </a:rPr>
              <a:t>We will be advertising entirely online; we will have no business cards until we get bigger.</a:t>
            </a:r>
            <a:endParaRPr lang="en-US" sz="3600" b="0">
              <a:solidFill>
                <a:schemeClr val="tx2"/>
              </a:solidFill>
              <a:effectLst/>
              <a:latin typeface="Helvetica World" panose="020B0604020202020204" charset="-128"/>
              <a:ea typeface="Helvetica World" panose="020B0604020202020204" charset="-128"/>
              <a:cs typeface="Helvetica World" panose="020B0604020202020204" charset="-128"/>
            </a:endParaRPr>
          </a:p>
          <a:p>
            <a:br>
              <a:rPr lang="en-US" sz="3600">
                <a:solidFill>
                  <a:schemeClr val="tx2"/>
                </a:solidFill>
                <a:latin typeface="Helvetica World" panose="020B0604020202020204" charset="-128"/>
                <a:ea typeface="Helvetica World" panose="020B0604020202020204" charset="-128"/>
                <a:cs typeface="Helvetica World" panose="020B0604020202020204" charset="-128"/>
              </a:rPr>
            </a:b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15" name="Freeform 33">
            <a:extLst>
              <a:ext uri="{FF2B5EF4-FFF2-40B4-BE49-F238E27FC236}">
                <a16:creationId xmlns:a16="http://schemas.microsoft.com/office/drawing/2014/main" id="{BC7F2528-9AC0-D5DF-8ED9-760CEEBDFA34}"/>
              </a:ext>
            </a:extLst>
          </p:cNvPr>
          <p:cNvSpPr/>
          <p:nvPr/>
        </p:nvSpPr>
        <p:spPr>
          <a:xfrm>
            <a:off x="7657512" y="6249487"/>
            <a:ext cx="1872885" cy="3011369"/>
          </a:xfrm>
          <a:custGeom>
            <a:avLst/>
            <a:gdLst/>
            <a:ahLst/>
            <a:cxnLst/>
            <a:rect l="l" t="t" r="r" b="b"/>
            <a:pathLst>
              <a:path w="3011369" h="3011369">
                <a:moveTo>
                  <a:pt x="0" y="0"/>
                </a:moveTo>
                <a:lnTo>
                  <a:pt x="3011369" y="0"/>
                </a:lnTo>
                <a:lnTo>
                  <a:pt x="3011369" y="3011369"/>
                </a:lnTo>
                <a:lnTo>
                  <a:pt x="0" y="3011369"/>
                </a:lnTo>
                <a:lnTo>
                  <a:pt x="0" y="0"/>
                </a:lnTo>
                <a:close/>
              </a:path>
            </a:pathLst>
          </a:custGeom>
          <a:blipFill>
            <a:blip r:embed="rId10">
              <a:alphaModFix amt="36000"/>
              <a:extLst>
                <a:ext uri="{96DAC541-7B7A-43D3-8B79-37D633B846F1}">
                  <asvg:svgBlip xmlns:asvg="http://schemas.microsoft.com/office/drawing/2016/SVG/main" r:embed="rId11"/>
                </a:ext>
              </a:extLst>
            </a:blip>
            <a:stretch>
              <a:fillRect l="-60788"/>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BFB380">
                <a:alpha val="100000"/>
              </a:srgbClr>
            </a:gs>
            <a:gs pos="100000">
              <a:srgbClr val="F8F2E5">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3" name="Group 3"/>
          <p:cNvGrpSpPr/>
          <p:nvPr/>
        </p:nvGrpSpPr>
        <p:grpSpPr>
          <a:xfrm>
            <a:off x="1028700" y="-250730"/>
            <a:ext cx="7081295" cy="11224806"/>
            <a:chOff x="0" y="-38100"/>
            <a:chExt cx="1865032" cy="2998138"/>
          </a:xfrm>
        </p:grpSpPr>
        <p:sp>
          <p:nvSpPr>
            <p:cNvPr id="4" name="Freeform 4"/>
            <p:cNvSpPr/>
            <p:nvPr/>
          </p:nvSpPr>
          <p:spPr>
            <a:xfrm>
              <a:off x="0" y="25086"/>
              <a:ext cx="1865032" cy="2755166"/>
            </a:xfrm>
            <a:custGeom>
              <a:avLst/>
              <a:gdLst/>
              <a:ahLst/>
              <a:cxnLst/>
              <a:rect l="l" t="t" r="r" b="b"/>
              <a:pathLst>
                <a:path w="1865032" h="2960038">
                  <a:moveTo>
                    <a:pt x="0" y="0"/>
                  </a:moveTo>
                  <a:lnTo>
                    <a:pt x="1865032" y="0"/>
                  </a:lnTo>
                  <a:lnTo>
                    <a:pt x="1865032" y="2960038"/>
                  </a:lnTo>
                  <a:lnTo>
                    <a:pt x="0" y="2960038"/>
                  </a:lnTo>
                  <a:close/>
                </a:path>
              </a:pathLst>
            </a:custGeom>
            <a:gradFill rotWithShape="1">
              <a:gsLst>
                <a:gs pos="0">
                  <a:srgbClr val="E1D7AD">
                    <a:alpha val="100000"/>
                  </a:srgbClr>
                </a:gs>
                <a:gs pos="100000">
                  <a:srgbClr val="F8F2E5">
                    <a:alpha val="100000"/>
                  </a:srgbClr>
                </a:gs>
              </a:gsLst>
              <a:lin ang="5400000"/>
            </a:gradFill>
          </p:spPr>
        </p:sp>
        <p:sp>
          <p:nvSpPr>
            <p:cNvPr id="5" name="TextBox 5"/>
            <p:cNvSpPr txBox="1"/>
            <p:nvPr/>
          </p:nvSpPr>
          <p:spPr>
            <a:xfrm>
              <a:off x="0" y="-38100"/>
              <a:ext cx="1865032" cy="299813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62815" y="147806"/>
            <a:ext cx="1912769" cy="1706394"/>
          </a:xfrm>
          <a:custGeom>
            <a:avLst/>
            <a:gdLst/>
            <a:ahLst/>
            <a:cxnLst/>
            <a:rect l="l" t="t" r="r" b="b"/>
            <a:pathLst>
              <a:path w="1912769" h="1912769">
                <a:moveTo>
                  <a:pt x="0" y="0"/>
                </a:moveTo>
                <a:lnTo>
                  <a:pt x="1912770" y="0"/>
                </a:lnTo>
                <a:lnTo>
                  <a:pt x="1912770" y="1912769"/>
                </a:lnTo>
                <a:lnTo>
                  <a:pt x="0" y="1912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982365" y="9009976"/>
            <a:ext cx="1165700" cy="1165700"/>
          </a:xfrm>
          <a:custGeom>
            <a:avLst/>
            <a:gdLst/>
            <a:ahLst/>
            <a:cxnLst/>
            <a:rect l="l" t="t" r="r" b="b"/>
            <a:pathLst>
              <a:path w="1165700" h="1165700">
                <a:moveTo>
                  <a:pt x="0" y="0"/>
                </a:moveTo>
                <a:lnTo>
                  <a:pt x="1165701" y="0"/>
                </a:lnTo>
                <a:lnTo>
                  <a:pt x="1165701" y="1165701"/>
                </a:lnTo>
                <a:lnTo>
                  <a:pt x="0" y="11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711114" y="8584377"/>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877046" y="904875"/>
            <a:ext cx="5886406" cy="2101922"/>
          </a:xfrm>
          <a:prstGeom prst="rect">
            <a:avLst/>
          </a:prstGeom>
        </p:spPr>
        <p:txBody>
          <a:bodyPr wrap="square" lIns="0" tIns="0" rIns="0" bIns="0" rtlCol="0" anchor="t">
            <a:spAutoFit/>
          </a:bodyPr>
          <a:lstStyle/>
          <a:p>
            <a:pPr algn="ctr">
              <a:lnSpc>
                <a:spcPts val="8644"/>
              </a:lnSpc>
              <a:spcBef>
                <a:spcPct val="0"/>
              </a:spcBef>
            </a:pPr>
            <a:r>
              <a:rPr lang="en-US" sz="6174" b="1">
                <a:solidFill>
                  <a:srgbClr val="5C7FAD"/>
                </a:solidFill>
                <a:latin typeface="Helvetica World Bold"/>
                <a:ea typeface="Helvetica World Bold"/>
                <a:cs typeface="Helvetica World Bold"/>
                <a:sym typeface="Helvetica World Bold"/>
              </a:rPr>
              <a:t>ONLINE ​</a:t>
            </a:r>
          </a:p>
          <a:p>
            <a:pPr algn="ctr">
              <a:lnSpc>
                <a:spcPts val="8644"/>
              </a:lnSpc>
              <a:spcBef>
                <a:spcPct val="0"/>
              </a:spcBef>
            </a:pPr>
            <a:r>
              <a:rPr lang="en-US" sz="6174" b="1">
                <a:solidFill>
                  <a:srgbClr val="5C7FAD"/>
                </a:solidFill>
                <a:latin typeface="Helvetica World Bold"/>
                <a:ea typeface="Helvetica World Bold"/>
                <a:cs typeface="Helvetica World Bold"/>
                <a:sym typeface="Helvetica World Bold"/>
              </a:rPr>
              <a:t>NEWSLETTER</a:t>
            </a:r>
          </a:p>
        </p:txBody>
      </p:sp>
      <p:sp>
        <p:nvSpPr>
          <p:cNvPr id="10" name="TextBox 10"/>
          <p:cNvSpPr txBox="1"/>
          <p:nvPr/>
        </p:nvSpPr>
        <p:spPr>
          <a:xfrm>
            <a:off x="1703028" y="3957476"/>
            <a:ext cx="6058295" cy="5362365"/>
          </a:xfrm>
          <a:prstGeom prst="rect">
            <a:avLst/>
          </a:prstGeom>
        </p:spPr>
        <p:txBody>
          <a:bodyPr lIns="0" tIns="0" rIns="0" bIns="0" rtlCol="0" anchor="t">
            <a:spAutoFit/>
          </a:bodyPr>
          <a:lstStyle/>
          <a:p>
            <a:pPr algn="ctr">
              <a:lnSpc>
                <a:spcPts val="3499"/>
              </a:lnSpc>
              <a:spcBef>
                <a:spcPct val="0"/>
              </a:spcBef>
            </a:pPr>
            <a:r>
              <a:rPr lang="en-US" sz="2800">
                <a:solidFill>
                  <a:schemeClr val="tx2"/>
                </a:solidFill>
                <a:latin typeface="Helvetica World"/>
                <a:ea typeface="Futura"/>
                <a:cs typeface="Futura"/>
                <a:sym typeface="Futura"/>
              </a:rPr>
              <a:t>Due to us providing a newsletter, we will be asking for anyone interested in receiving news and updates about recalls to sign up for our personal newsletter.​</a:t>
            </a:r>
            <a:endParaRPr lang="en-US" sz="2800">
              <a:solidFill>
                <a:schemeClr val="tx2"/>
              </a:solidFill>
              <a:latin typeface="Helvetica World"/>
              <a:ea typeface="Futura"/>
              <a:cs typeface="Futura"/>
            </a:endParaRPr>
          </a:p>
          <a:p>
            <a:pPr algn="ctr">
              <a:lnSpc>
                <a:spcPts val="3499"/>
              </a:lnSpc>
              <a:spcBef>
                <a:spcPct val="0"/>
              </a:spcBef>
            </a:pPr>
            <a:r>
              <a:rPr lang="en-US" sz="2800">
                <a:solidFill>
                  <a:schemeClr val="tx2"/>
                </a:solidFill>
                <a:latin typeface="Helvetica World"/>
                <a:ea typeface="Futura"/>
                <a:cs typeface="Futura"/>
                <a:sym typeface="Futura"/>
              </a:rPr>
              <a:t>​</a:t>
            </a:r>
            <a:endParaRPr lang="en-US" sz="2800">
              <a:solidFill>
                <a:schemeClr val="tx2"/>
              </a:solidFill>
              <a:latin typeface="Helvetica World"/>
              <a:ea typeface="Futura"/>
              <a:cs typeface="Futura"/>
            </a:endParaRPr>
          </a:p>
          <a:p>
            <a:pPr algn="ctr">
              <a:lnSpc>
                <a:spcPts val="3499"/>
              </a:lnSpc>
              <a:spcBef>
                <a:spcPct val="0"/>
              </a:spcBef>
            </a:pPr>
            <a:r>
              <a:rPr lang="en-US" sz="2800">
                <a:solidFill>
                  <a:schemeClr val="tx2"/>
                </a:solidFill>
                <a:latin typeface="Helvetica World"/>
                <a:ea typeface="Futura"/>
                <a:cs typeface="Futura"/>
                <a:sym typeface="Futura"/>
              </a:rPr>
              <a:t>To do this, we will be using Firebase to host and store all of those that signed up for our newsletter and use that database to automate sending out our updates.​</a:t>
            </a:r>
            <a:endParaRPr lang="en-US" sz="2800">
              <a:solidFill>
                <a:schemeClr val="tx2"/>
              </a:solidFill>
              <a:latin typeface="Helvetica World"/>
              <a:ea typeface="Futura"/>
              <a:cs typeface="Futura"/>
            </a:endParaRPr>
          </a:p>
          <a:p>
            <a:pPr algn="ctr">
              <a:lnSpc>
                <a:spcPts val="3499"/>
              </a:lnSpc>
              <a:spcBef>
                <a:spcPct val="0"/>
              </a:spcBef>
            </a:pPr>
            <a:r>
              <a:rPr lang="en-US" sz="2800">
                <a:solidFill>
                  <a:srgbClr val="000000"/>
                </a:solidFill>
                <a:latin typeface="Helvetica World"/>
                <a:ea typeface="Futura"/>
                <a:cs typeface="Futura"/>
                <a:sym typeface="Futura"/>
              </a:rPr>
              <a:t>​</a:t>
            </a:r>
            <a:endParaRPr lang="en-US" sz="2800">
              <a:solidFill>
                <a:srgbClr val="000000"/>
              </a:solidFill>
              <a:latin typeface="Helvetica World"/>
              <a:ea typeface="Futura"/>
              <a:cs typeface="Futura"/>
            </a:endParaRPr>
          </a:p>
        </p:txBody>
      </p:sp>
      <p:pic>
        <p:nvPicPr>
          <p:cNvPr id="12" name="Picture 11" descr="A screen shot of a sign up form&#10;&#10;AI-generated content may be incorrect.">
            <a:extLst>
              <a:ext uri="{FF2B5EF4-FFF2-40B4-BE49-F238E27FC236}">
                <a16:creationId xmlns:a16="http://schemas.microsoft.com/office/drawing/2014/main" id="{83AF712C-562A-96FE-E12B-C405291708F4}"/>
              </a:ext>
            </a:extLst>
          </p:cNvPr>
          <p:cNvPicPr>
            <a:picLocks noChangeAspect="1"/>
          </p:cNvPicPr>
          <p:nvPr/>
        </p:nvPicPr>
        <p:blipFill>
          <a:blip r:embed="rId6"/>
          <a:stretch>
            <a:fillRect/>
          </a:stretch>
        </p:blipFill>
        <p:spPr>
          <a:xfrm>
            <a:off x="10401997" y="906037"/>
            <a:ext cx="6223775" cy="8293720"/>
          </a:xfrm>
          <a:prstGeom prst="rect">
            <a:avLst/>
          </a:prstGeom>
        </p:spPr>
      </p:pic>
    </p:spTree>
    <p:extLst>
      <p:ext uri="{BB962C8B-B14F-4D97-AF65-F5344CB8AC3E}">
        <p14:creationId xmlns:p14="http://schemas.microsoft.com/office/powerpoint/2010/main" val="188187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1D7AD">
                <a:alpha val="100000"/>
              </a:srgbClr>
            </a:gs>
            <a:gs pos="100000">
              <a:srgbClr val="F8F2E5">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73655"/>
            <a:ext cx="18288000" cy="1910090"/>
            <a:chOff x="0" y="0"/>
            <a:chExt cx="4816593" cy="503069"/>
          </a:xfrm>
        </p:grpSpPr>
        <p:sp>
          <p:nvSpPr>
            <p:cNvPr id="3" name="Freeform 3"/>
            <p:cNvSpPr/>
            <p:nvPr/>
          </p:nvSpPr>
          <p:spPr>
            <a:xfrm>
              <a:off x="0" y="0"/>
              <a:ext cx="4816592" cy="503069"/>
            </a:xfrm>
            <a:custGeom>
              <a:avLst/>
              <a:gdLst/>
              <a:ahLst/>
              <a:cxnLst/>
              <a:rect l="l" t="t" r="r" b="b"/>
              <a:pathLst>
                <a:path w="4816592" h="503069">
                  <a:moveTo>
                    <a:pt x="0" y="0"/>
                  </a:moveTo>
                  <a:lnTo>
                    <a:pt x="4816592" y="0"/>
                  </a:lnTo>
                  <a:lnTo>
                    <a:pt x="4816592" y="503069"/>
                  </a:lnTo>
                  <a:lnTo>
                    <a:pt x="0" y="503069"/>
                  </a:lnTo>
                  <a:close/>
                </a:path>
              </a:pathLst>
            </a:custGeom>
            <a:gradFill rotWithShape="1">
              <a:gsLst>
                <a:gs pos="0">
                  <a:srgbClr val="0097B2">
                    <a:alpha val="100000"/>
                  </a:srgbClr>
                </a:gs>
                <a:gs pos="100000">
                  <a:srgbClr val="7ED957">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47625"/>
              <a:ext cx="4816593" cy="550694"/>
            </a:xfrm>
            <a:prstGeom prst="rect">
              <a:avLst/>
            </a:prstGeom>
          </p:spPr>
          <p:txBody>
            <a:bodyPr lIns="50800" tIns="50800" rIns="50800" bIns="50800" rtlCol="0" anchor="ctr"/>
            <a:lstStyle/>
            <a:p>
              <a:pPr algn="ctr">
                <a:lnSpc>
                  <a:spcPts val="3511"/>
                </a:lnSpc>
              </a:pPr>
              <a:endParaRPr/>
            </a:p>
          </p:txBody>
        </p:sp>
      </p:grpSp>
      <p:grpSp>
        <p:nvGrpSpPr>
          <p:cNvPr id="5" name="Group 5"/>
          <p:cNvGrpSpPr/>
          <p:nvPr/>
        </p:nvGrpSpPr>
        <p:grpSpPr>
          <a:xfrm>
            <a:off x="666234" y="1340464"/>
            <a:ext cx="362466" cy="405649"/>
            <a:chOff x="0" y="0"/>
            <a:chExt cx="726274" cy="812800"/>
          </a:xfrm>
        </p:grpSpPr>
        <p:sp>
          <p:nvSpPr>
            <p:cNvPr id="6" name="Freeform 6"/>
            <p:cNvSpPr/>
            <p:nvPr/>
          </p:nvSpPr>
          <p:spPr>
            <a:xfrm>
              <a:off x="0" y="0"/>
              <a:ext cx="726274" cy="812800"/>
            </a:xfrm>
            <a:custGeom>
              <a:avLst/>
              <a:gdLst/>
              <a:ahLst/>
              <a:cxnLst/>
              <a:rect l="l" t="t" r="r" b="b"/>
              <a:pathLst>
                <a:path w="726274" h="812800">
                  <a:moveTo>
                    <a:pt x="363137" y="0"/>
                  </a:moveTo>
                  <a:cubicBezTo>
                    <a:pt x="162582" y="0"/>
                    <a:pt x="0" y="181951"/>
                    <a:pt x="0" y="406400"/>
                  </a:cubicBezTo>
                  <a:cubicBezTo>
                    <a:pt x="0" y="630849"/>
                    <a:pt x="162582" y="812800"/>
                    <a:pt x="363137" y="812800"/>
                  </a:cubicBezTo>
                  <a:cubicBezTo>
                    <a:pt x="563692" y="812800"/>
                    <a:pt x="726274" y="630849"/>
                    <a:pt x="726274" y="406400"/>
                  </a:cubicBezTo>
                  <a:cubicBezTo>
                    <a:pt x="726274" y="181951"/>
                    <a:pt x="563692" y="0"/>
                    <a:pt x="363137" y="0"/>
                  </a:cubicBezTo>
                  <a:close/>
                </a:path>
              </a:pathLst>
            </a:custGeom>
            <a:solidFill>
              <a:srgbClr val="FFFFFF"/>
            </a:solidFill>
          </p:spPr>
          <p:txBody>
            <a:bodyPr/>
            <a:lstStyle/>
            <a:p>
              <a:endParaRPr lang="en-US"/>
            </a:p>
          </p:txBody>
        </p:sp>
        <p:sp>
          <p:nvSpPr>
            <p:cNvPr id="7" name="TextBox 7"/>
            <p:cNvSpPr txBox="1"/>
            <p:nvPr/>
          </p:nvSpPr>
          <p:spPr>
            <a:xfrm>
              <a:off x="68088" y="28575"/>
              <a:ext cx="590097" cy="708025"/>
            </a:xfrm>
            <a:prstGeom prst="rect">
              <a:avLst/>
            </a:prstGeom>
          </p:spPr>
          <p:txBody>
            <a:bodyPr lIns="50800" tIns="50800" rIns="50800" bIns="50800" rtlCol="0" anchor="ctr"/>
            <a:lstStyle/>
            <a:p>
              <a:pPr algn="ctr">
                <a:lnSpc>
                  <a:spcPts val="3511"/>
                </a:lnSpc>
              </a:pPr>
              <a:endParaRPr/>
            </a:p>
          </p:txBody>
        </p:sp>
      </p:grpSp>
      <p:grpSp>
        <p:nvGrpSpPr>
          <p:cNvPr id="8" name="Group 8"/>
          <p:cNvGrpSpPr/>
          <p:nvPr/>
        </p:nvGrpSpPr>
        <p:grpSpPr>
          <a:xfrm>
            <a:off x="1204051" y="1340464"/>
            <a:ext cx="405649" cy="4056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D7AD"/>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511"/>
                </a:lnSpc>
              </a:pPr>
              <a:endParaRPr/>
            </a:p>
          </p:txBody>
        </p:sp>
      </p:grpSp>
      <p:grpSp>
        <p:nvGrpSpPr>
          <p:cNvPr id="11" name="Group 11"/>
          <p:cNvGrpSpPr/>
          <p:nvPr/>
        </p:nvGrpSpPr>
        <p:grpSpPr>
          <a:xfrm>
            <a:off x="1808302" y="1340464"/>
            <a:ext cx="405649" cy="40564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511"/>
                </a:lnSpc>
              </a:pPr>
              <a:endParaRPr/>
            </a:p>
          </p:txBody>
        </p:sp>
      </p:grpSp>
      <p:sp>
        <p:nvSpPr>
          <p:cNvPr id="14" name="Freeform 14"/>
          <p:cNvSpPr/>
          <p:nvPr/>
        </p:nvSpPr>
        <p:spPr>
          <a:xfrm>
            <a:off x="2291454" y="0"/>
            <a:ext cx="2062729" cy="1850076"/>
          </a:xfrm>
          <a:custGeom>
            <a:avLst/>
            <a:gdLst/>
            <a:ahLst/>
            <a:cxnLst/>
            <a:rect l="l" t="t" r="r" b="b"/>
            <a:pathLst>
              <a:path w="2062729" h="1850076">
                <a:moveTo>
                  <a:pt x="0" y="0"/>
                </a:moveTo>
                <a:lnTo>
                  <a:pt x="2062729" y="0"/>
                </a:lnTo>
                <a:lnTo>
                  <a:pt x="2062729" y="1850076"/>
                </a:lnTo>
                <a:lnTo>
                  <a:pt x="0" y="1850076"/>
                </a:lnTo>
                <a:lnTo>
                  <a:pt x="0" y="0"/>
                </a:lnTo>
                <a:close/>
              </a:path>
            </a:pathLst>
          </a:custGeom>
          <a:blipFill>
            <a:blip r:embed="rId2"/>
            <a:stretch>
              <a:fillRect l="-33171" t="-38119" r="-35347" b="-49769"/>
            </a:stretch>
          </a:blipFill>
        </p:spPr>
        <p:txBody>
          <a:bodyPr/>
          <a:lstStyle/>
          <a:p>
            <a:endParaRPr lang="en-US"/>
          </a:p>
        </p:txBody>
      </p:sp>
      <p:sp>
        <p:nvSpPr>
          <p:cNvPr id="15" name="Freeform 15"/>
          <p:cNvSpPr/>
          <p:nvPr/>
        </p:nvSpPr>
        <p:spPr>
          <a:xfrm>
            <a:off x="15461435" y="147013"/>
            <a:ext cx="973682" cy="960294"/>
          </a:xfrm>
          <a:custGeom>
            <a:avLst/>
            <a:gdLst/>
            <a:ahLst/>
            <a:cxnLst/>
            <a:rect l="l" t="t" r="r" b="b"/>
            <a:pathLst>
              <a:path w="973682" h="960294">
                <a:moveTo>
                  <a:pt x="0" y="0"/>
                </a:moveTo>
                <a:lnTo>
                  <a:pt x="973682" y="0"/>
                </a:lnTo>
                <a:lnTo>
                  <a:pt x="973682" y="960294"/>
                </a:lnTo>
                <a:lnTo>
                  <a:pt x="0" y="960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6"/>
          <p:cNvSpPr/>
          <p:nvPr/>
        </p:nvSpPr>
        <p:spPr>
          <a:xfrm>
            <a:off x="16555439" y="827836"/>
            <a:ext cx="1388745" cy="1038087"/>
          </a:xfrm>
          <a:custGeom>
            <a:avLst/>
            <a:gdLst/>
            <a:ahLst/>
            <a:cxnLst/>
            <a:rect l="l" t="t" r="r" b="b"/>
            <a:pathLst>
              <a:path w="1388745" h="1038087">
                <a:moveTo>
                  <a:pt x="0" y="0"/>
                </a:moveTo>
                <a:lnTo>
                  <a:pt x="1388745" y="0"/>
                </a:lnTo>
                <a:lnTo>
                  <a:pt x="1388745" y="1038088"/>
                </a:lnTo>
                <a:lnTo>
                  <a:pt x="0" y="10380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aphicFrame>
        <p:nvGraphicFramePr>
          <p:cNvPr id="17" name="Table 17"/>
          <p:cNvGraphicFramePr>
            <a:graphicFrameLocks noGrp="1"/>
          </p:cNvGraphicFramePr>
          <p:nvPr>
            <p:extLst>
              <p:ext uri="{D42A27DB-BD31-4B8C-83A1-F6EECF244321}">
                <p14:modId xmlns:p14="http://schemas.microsoft.com/office/powerpoint/2010/main" val="1245913413"/>
              </p:ext>
            </p:extLst>
          </p:nvPr>
        </p:nvGraphicFramePr>
        <p:xfrm>
          <a:off x="432109" y="2230243"/>
          <a:ext cx="17198150" cy="1066800"/>
        </p:xfrm>
        <a:graphic>
          <a:graphicData uri="http://schemas.openxmlformats.org/drawingml/2006/table">
            <a:tbl>
              <a:tblPr/>
              <a:tblGrid>
                <a:gridCol w="3076358">
                  <a:extLst>
                    <a:ext uri="{9D8B030D-6E8A-4147-A177-3AD203B41FA5}">
                      <a16:colId xmlns:a16="http://schemas.microsoft.com/office/drawing/2014/main" val="20000"/>
                    </a:ext>
                  </a:extLst>
                </a:gridCol>
                <a:gridCol w="3261729">
                  <a:extLst>
                    <a:ext uri="{9D8B030D-6E8A-4147-A177-3AD203B41FA5}">
                      <a16:colId xmlns:a16="http://schemas.microsoft.com/office/drawing/2014/main" val="20001"/>
                    </a:ext>
                  </a:extLst>
                </a:gridCol>
                <a:gridCol w="5306586">
                  <a:extLst>
                    <a:ext uri="{9D8B030D-6E8A-4147-A177-3AD203B41FA5}">
                      <a16:colId xmlns:a16="http://schemas.microsoft.com/office/drawing/2014/main" val="20002"/>
                    </a:ext>
                  </a:extLst>
                </a:gridCol>
                <a:gridCol w="5553477">
                  <a:extLst>
                    <a:ext uri="{9D8B030D-6E8A-4147-A177-3AD203B41FA5}">
                      <a16:colId xmlns:a16="http://schemas.microsoft.com/office/drawing/2014/main" val="20004"/>
                    </a:ext>
                  </a:extLst>
                </a:gridCol>
              </a:tblGrid>
              <a:tr h="1066800">
                <a:tc>
                  <a:txBody>
                    <a:bodyPr/>
                    <a:lstStyle/>
                    <a:p>
                      <a:pPr algn="ctr">
                        <a:lnSpc>
                          <a:spcPts val="3697"/>
                        </a:lnSpc>
                        <a:defRPr/>
                      </a:pPr>
                      <a:r>
                        <a:rPr lang="en-US" sz="2600" spc="52">
                          <a:solidFill>
                            <a:srgbClr val="323232"/>
                          </a:solidFill>
                          <a:latin typeface="Cormorant Garamond"/>
                          <a:ea typeface="Cormorant Garamond"/>
                          <a:cs typeface="Cormorant Garamond"/>
                          <a:sym typeface="Cormorant Garamond"/>
                        </a:rPr>
                        <a:t>HOME</a:t>
                      </a:r>
                      <a:endParaRPr lang="en-US" sz="2600"/>
                    </a:p>
                  </a:txBody>
                  <a:tcPr marL="47080" marR="47080" marT="47080" marB="47080" anchor="ctr">
                    <a:lnL w="11770"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3697"/>
                        </a:lnSpc>
                        <a:defRPr/>
                      </a:pPr>
                      <a:r>
                        <a:rPr lang="en-US" sz="2600" spc="52">
                          <a:solidFill>
                            <a:srgbClr val="323232"/>
                          </a:solidFill>
                          <a:latin typeface="Cormorant Garamond"/>
                          <a:ea typeface="Cormorant Garamond"/>
                          <a:cs typeface="Cormorant Garamond"/>
                          <a:sym typeface="Cormorant Garamond"/>
                        </a:rPr>
                        <a:t>SUPPORT</a:t>
                      </a:r>
                      <a:endParaRPr lang="en-US" sz="2600"/>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3697"/>
                        </a:lnSpc>
                        <a:defRPr/>
                      </a:pPr>
                      <a:r>
                        <a:rPr lang="en-US" sz="2600" b="1" spc="52">
                          <a:solidFill>
                            <a:srgbClr val="004AAD"/>
                          </a:solidFill>
                          <a:latin typeface="Cormorant Garamond Bold"/>
                          <a:ea typeface="Cormorant Garamond Bold"/>
                          <a:cs typeface="Cormorant Garamond Bold"/>
                          <a:sym typeface="Cormorant Garamond Bold"/>
                        </a:rPr>
                        <a:t>RECALL ITEMS</a:t>
                      </a:r>
                    </a:p>
                  </a:txBody>
                  <a:tcPr marL="47080" marR="47080" marT="47080" marB="47080" anchor="ctr">
                    <a:lnL w="4708" cap="flat" cmpd="sng" algn="ctr">
                      <a:solidFill>
                        <a:srgbClr val="323232"/>
                      </a:solidFill>
                      <a:prstDash val="solid"/>
                      <a:round/>
                      <a:headEnd type="none" w="med" len="med"/>
                      <a:tailEnd type="none" w="med" len="med"/>
                    </a:lnL>
                    <a:lnR w="0"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3697"/>
                        </a:lnSpc>
                        <a:defRPr/>
                      </a:pPr>
                      <a:r>
                        <a:rPr lang="en-US" sz="2600" spc="52">
                          <a:solidFill>
                            <a:srgbClr val="323232"/>
                          </a:solidFill>
                          <a:latin typeface="Cormorant Garamond"/>
                          <a:ea typeface="Cormorant Garamond"/>
                          <a:cs typeface="Cormorant Garamond"/>
                          <a:sym typeface="Cormorant Garamond"/>
                        </a:rPr>
                        <a:t>NOTIFICATION</a:t>
                      </a:r>
                      <a:endParaRPr lang="en-US" sz="2600"/>
                    </a:p>
                    <a:p>
                      <a:pPr algn="ctr">
                        <a:lnSpc>
                          <a:spcPts val="3697"/>
                        </a:lnSpc>
                      </a:pPr>
                      <a:r>
                        <a:rPr lang="en-US" sz="2600" spc="52">
                          <a:solidFill>
                            <a:srgbClr val="323232"/>
                          </a:solidFill>
                          <a:latin typeface="Cormorant Garamond"/>
                          <a:ea typeface="Cormorant Garamond"/>
                          <a:cs typeface="Cormorant Garamond"/>
                          <a:sym typeface="Cormorant Garamond"/>
                        </a:rPr>
                        <a:t>SIGN UP</a:t>
                      </a:r>
                    </a:p>
                  </a:txBody>
                  <a:tcPr marL="47080" marR="47080" marT="47080" marB="47080" anchor="ctr">
                    <a:lnL w="0" cap="flat" cmpd="sng" algn="ctr">
                      <a:solidFill>
                        <a:srgbClr val="323232"/>
                      </a:solidFill>
                      <a:prstDash val="solid"/>
                      <a:round/>
                      <a:headEnd type="none" w="med" len="med"/>
                      <a:tailEnd type="none" w="med" len="med"/>
                    </a:lnL>
                    <a:lnR w="0"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extLst>
                  <a:ext uri="{0D108BD9-81ED-4DB2-BD59-A6C34878D82A}">
                    <a16:rowId xmlns:a16="http://schemas.microsoft.com/office/drawing/2014/main" val="10000"/>
                  </a:ext>
                </a:extLst>
              </a:tr>
            </a:tbl>
          </a:graphicData>
        </a:graphic>
      </p:graphicFrame>
      <p:graphicFrame>
        <p:nvGraphicFramePr>
          <p:cNvPr id="18" name="Table 18"/>
          <p:cNvGraphicFramePr>
            <a:graphicFrameLocks noGrp="1"/>
          </p:cNvGraphicFramePr>
          <p:nvPr/>
        </p:nvGraphicFramePr>
        <p:xfrm>
          <a:off x="194059" y="3555370"/>
          <a:ext cx="17899883" cy="1295400"/>
        </p:xfrm>
        <a:graphic>
          <a:graphicData uri="http://schemas.openxmlformats.org/drawingml/2006/table">
            <a:tbl>
              <a:tblPr/>
              <a:tblGrid>
                <a:gridCol w="2820685">
                  <a:extLst>
                    <a:ext uri="{9D8B030D-6E8A-4147-A177-3AD203B41FA5}">
                      <a16:colId xmlns:a16="http://schemas.microsoft.com/office/drawing/2014/main" val="20000"/>
                    </a:ext>
                  </a:extLst>
                </a:gridCol>
                <a:gridCol w="2808664">
                  <a:extLst>
                    <a:ext uri="{9D8B030D-6E8A-4147-A177-3AD203B41FA5}">
                      <a16:colId xmlns:a16="http://schemas.microsoft.com/office/drawing/2014/main" val="20001"/>
                    </a:ext>
                  </a:extLst>
                </a:gridCol>
                <a:gridCol w="2775908">
                  <a:extLst>
                    <a:ext uri="{9D8B030D-6E8A-4147-A177-3AD203B41FA5}">
                      <a16:colId xmlns:a16="http://schemas.microsoft.com/office/drawing/2014/main" val="20002"/>
                    </a:ext>
                  </a:extLst>
                </a:gridCol>
                <a:gridCol w="3299847">
                  <a:extLst>
                    <a:ext uri="{9D8B030D-6E8A-4147-A177-3AD203B41FA5}">
                      <a16:colId xmlns:a16="http://schemas.microsoft.com/office/drawing/2014/main" val="20003"/>
                    </a:ext>
                  </a:extLst>
                </a:gridCol>
                <a:gridCol w="3039226">
                  <a:extLst>
                    <a:ext uri="{9D8B030D-6E8A-4147-A177-3AD203B41FA5}">
                      <a16:colId xmlns:a16="http://schemas.microsoft.com/office/drawing/2014/main" val="20004"/>
                    </a:ext>
                  </a:extLst>
                </a:gridCol>
                <a:gridCol w="3155553">
                  <a:extLst>
                    <a:ext uri="{9D8B030D-6E8A-4147-A177-3AD203B41FA5}">
                      <a16:colId xmlns:a16="http://schemas.microsoft.com/office/drawing/2014/main" val="20005"/>
                    </a:ext>
                  </a:extLst>
                </a:gridCol>
              </a:tblGrid>
              <a:tr h="1295400">
                <a:tc>
                  <a:txBody>
                    <a:bodyPr/>
                    <a:lstStyle/>
                    <a:p>
                      <a:pPr algn="ctr">
                        <a:lnSpc>
                          <a:spcPts val="2857"/>
                        </a:lnSpc>
                        <a:defRPr/>
                      </a:pPr>
                      <a:r>
                        <a:rPr lang="en-US" sz="2041" b="1" spc="40">
                          <a:solidFill>
                            <a:srgbClr val="1F497D"/>
                          </a:solidFill>
                          <a:latin typeface="DejaVu Serif Bold"/>
                          <a:ea typeface="DejaVu Serif Bold"/>
                          <a:cs typeface="DejaVu Serif Bold"/>
                          <a:sym typeface="DejaVu Serif Bold"/>
                        </a:rPr>
                        <a:t>MEAT</a:t>
                      </a:r>
                      <a:endParaRPr lang="en-US" sz="1100"/>
                    </a:p>
                    <a:p>
                      <a:pPr algn="ctr">
                        <a:lnSpc>
                          <a:spcPts val="2857"/>
                        </a:lnSpc>
                      </a:pPr>
                      <a:r>
                        <a:rPr lang="en-US" sz="2041" b="1" spc="40">
                          <a:solidFill>
                            <a:srgbClr val="1F497D"/>
                          </a:solidFill>
                          <a:latin typeface="DejaVu Serif Bold"/>
                          <a:ea typeface="DejaVu Serif Bold"/>
                          <a:cs typeface="DejaVu Serif Bold"/>
                          <a:sym typeface="DejaVu Serif Bold"/>
                        </a:rPr>
                        <a:t>(2017-2025)</a:t>
                      </a:r>
                    </a:p>
                  </a:txBody>
                  <a:tcPr marL="47080" marR="47080" marT="47080" marB="47080" anchor="ctr">
                    <a:lnL w="11770"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2857"/>
                        </a:lnSpc>
                        <a:defRPr/>
                      </a:pPr>
                      <a:r>
                        <a:rPr lang="en-US" sz="2041" spc="40">
                          <a:solidFill>
                            <a:srgbClr val="323232"/>
                          </a:solidFill>
                          <a:latin typeface="DejaVu Serif"/>
                          <a:ea typeface="DejaVu Serif"/>
                          <a:cs typeface="DejaVu Serif"/>
                          <a:sym typeface="DejaVu Serif"/>
                        </a:rPr>
                        <a:t>POULTRY</a:t>
                      </a:r>
                      <a:endParaRPr lang="en-US" sz="1100"/>
                    </a:p>
                    <a:p>
                      <a:pPr algn="ctr">
                        <a:lnSpc>
                          <a:spcPts val="2857"/>
                        </a:lnSpc>
                      </a:pPr>
                      <a:r>
                        <a:rPr lang="en-US" sz="2041" spc="40">
                          <a:solidFill>
                            <a:srgbClr val="323232"/>
                          </a:solidFill>
                          <a:latin typeface="DejaVu Serif"/>
                          <a:ea typeface="DejaVu Serif"/>
                          <a:cs typeface="DejaVu Serif"/>
                          <a:sym typeface="DejaVu Serif"/>
                        </a:rPr>
                        <a:t>(2017-2025)</a:t>
                      </a:r>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2857"/>
                        </a:lnSpc>
                        <a:defRPr/>
                      </a:pPr>
                      <a:r>
                        <a:rPr lang="en-US" sz="2041" spc="40">
                          <a:solidFill>
                            <a:srgbClr val="323232"/>
                          </a:solidFill>
                          <a:latin typeface="DejaVu Serif"/>
                          <a:ea typeface="DejaVu Serif"/>
                          <a:cs typeface="DejaVu Serif"/>
                          <a:sym typeface="DejaVu Serif"/>
                        </a:rPr>
                        <a:t>SEAFOOD</a:t>
                      </a:r>
                      <a:endParaRPr lang="en-US" sz="1100"/>
                    </a:p>
                    <a:p>
                      <a:pPr algn="ctr">
                        <a:lnSpc>
                          <a:spcPts val="2857"/>
                        </a:lnSpc>
                      </a:pPr>
                      <a:r>
                        <a:rPr lang="en-US" sz="2041" spc="40">
                          <a:solidFill>
                            <a:srgbClr val="323232"/>
                          </a:solidFill>
                          <a:latin typeface="DejaVu Serif"/>
                          <a:ea typeface="DejaVu Serif"/>
                          <a:cs typeface="DejaVu Serif"/>
                          <a:sym typeface="DejaVu Serif"/>
                        </a:rPr>
                        <a:t>(2017-2025)</a:t>
                      </a:r>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2857"/>
                        </a:lnSpc>
                        <a:defRPr/>
                      </a:pPr>
                      <a:r>
                        <a:rPr lang="en-US" sz="2041" spc="40">
                          <a:solidFill>
                            <a:srgbClr val="323232"/>
                          </a:solidFill>
                          <a:latin typeface="DejaVu Serif"/>
                          <a:ea typeface="DejaVu Serif"/>
                          <a:cs typeface="DejaVu Serif"/>
                          <a:sym typeface="DejaVu Serif"/>
                        </a:rPr>
                        <a:t>DAIRY</a:t>
                      </a:r>
                      <a:endParaRPr lang="en-US" sz="1100"/>
                    </a:p>
                    <a:p>
                      <a:pPr algn="ctr">
                        <a:lnSpc>
                          <a:spcPts val="2857"/>
                        </a:lnSpc>
                      </a:pPr>
                      <a:r>
                        <a:rPr lang="en-US" sz="2041" spc="40">
                          <a:solidFill>
                            <a:srgbClr val="323232"/>
                          </a:solidFill>
                          <a:latin typeface="DejaVu Serif"/>
                          <a:ea typeface="DejaVu Serif"/>
                          <a:cs typeface="DejaVu Serif"/>
                          <a:sym typeface="DejaVu Serif"/>
                        </a:rPr>
                        <a:t>(2017-2025)</a:t>
                      </a:r>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2857"/>
                        </a:lnSpc>
                        <a:defRPr/>
                      </a:pPr>
                      <a:r>
                        <a:rPr lang="en-US" sz="2041" spc="40">
                          <a:solidFill>
                            <a:srgbClr val="323232"/>
                          </a:solidFill>
                          <a:latin typeface="DejaVu Serif"/>
                          <a:ea typeface="DejaVu Serif"/>
                          <a:cs typeface="DejaVu Serif"/>
                          <a:sym typeface="DejaVu Serif"/>
                        </a:rPr>
                        <a:t>FRUITS &amp; VEGETABLES</a:t>
                      </a:r>
                      <a:endParaRPr lang="en-US" sz="1100"/>
                    </a:p>
                    <a:p>
                      <a:pPr algn="ctr">
                        <a:lnSpc>
                          <a:spcPts val="2857"/>
                        </a:lnSpc>
                      </a:pPr>
                      <a:r>
                        <a:rPr lang="en-US" sz="2041" spc="40">
                          <a:solidFill>
                            <a:srgbClr val="323232"/>
                          </a:solidFill>
                          <a:latin typeface="DejaVu Serif"/>
                          <a:ea typeface="DejaVu Serif"/>
                          <a:cs typeface="DejaVu Serif"/>
                          <a:sym typeface="DejaVu Serif"/>
                        </a:rPr>
                        <a:t>(2017-2025)</a:t>
                      </a:r>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2857"/>
                        </a:lnSpc>
                        <a:defRPr/>
                      </a:pPr>
                      <a:r>
                        <a:rPr lang="en-US" sz="2041" spc="40">
                          <a:solidFill>
                            <a:srgbClr val="323232"/>
                          </a:solidFill>
                          <a:latin typeface="DejaVu Serif"/>
                          <a:ea typeface="DejaVu Serif"/>
                          <a:cs typeface="DejaVu Serif"/>
                          <a:sym typeface="DejaVu Serif"/>
                        </a:rPr>
                        <a:t>FROZEN FOOD</a:t>
                      </a:r>
                      <a:endParaRPr lang="en-US" sz="1100"/>
                    </a:p>
                    <a:p>
                      <a:pPr algn="ctr">
                        <a:lnSpc>
                          <a:spcPts val="2857"/>
                        </a:lnSpc>
                      </a:pPr>
                      <a:r>
                        <a:rPr lang="en-US" sz="2041" spc="40">
                          <a:solidFill>
                            <a:srgbClr val="323232"/>
                          </a:solidFill>
                          <a:latin typeface="DejaVu Serif"/>
                          <a:ea typeface="DejaVu Serif"/>
                          <a:cs typeface="DejaVu Serif"/>
                          <a:sym typeface="DejaVu Serif"/>
                        </a:rPr>
                        <a:t>(2017-2025)</a:t>
                      </a:r>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extLst>
                  <a:ext uri="{0D108BD9-81ED-4DB2-BD59-A6C34878D82A}">
                    <a16:rowId xmlns:a16="http://schemas.microsoft.com/office/drawing/2014/main" val="10000"/>
                  </a:ext>
                </a:extLst>
              </a:tr>
            </a:tbl>
          </a:graphicData>
        </a:graphic>
      </p:graphicFrame>
      <p:grpSp>
        <p:nvGrpSpPr>
          <p:cNvPr id="19" name="Group 19"/>
          <p:cNvGrpSpPr/>
          <p:nvPr/>
        </p:nvGrpSpPr>
        <p:grpSpPr>
          <a:xfrm>
            <a:off x="6617029" y="4991902"/>
            <a:ext cx="7223737" cy="584611"/>
            <a:chOff x="0" y="0"/>
            <a:chExt cx="9297114" cy="965334"/>
          </a:xfrm>
        </p:grpSpPr>
        <p:grpSp>
          <p:nvGrpSpPr>
            <p:cNvPr id="20" name="Group 20"/>
            <p:cNvGrpSpPr/>
            <p:nvPr/>
          </p:nvGrpSpPr>
          <p:grpSpPr>
            <a:xfrm>
              <a:off x="0" y="0"/>
              <a:ext cx="9297114" cy="965334"/>
              <a:chOff x="0" y="0"/>
              <a:chExt cx="8445607" cy="876921"/>
            </a:xfrm>
          </p:grpSpPr>
          <p:sp>
            <p:nvSpPr>
              <p:cNvPr id="21" name="Freeform 21"/>
              <p:cNvSpPr/>
              <p:nvPr/>
            </p:nvSpPr>
            <p:spPr>
              <a:xfrm>
                <a:off x="0" y="0"/>
                <a:ext cx="8445608" cy="876921"/>
              </a:xfrm>
              <a:custGeom>
                <a:avLst/>
                <a:gdLst/>
                <a:ahLst/>
                <a:cxnLst/>
                <a:rect l="l" t="t" r="r" b="b"/>
                <a:pathLst>
                  <a:path w="8445608" h="876921">
                    <a:moveTo>
                      <a:pt x="8321147" y="876921"/>
                    </a:moveTo>
                    <a:lnTo>
                      <a:pt x="124460" y="876921"/>
                    </a:lnTo>
                    <a:cubicBezTo>
                      <a:pt x="55880" y="876921"/>
                      <a:pt x="0" y="821041"/>
                      <a:pt x="0" y="752461"/>
                    </a:cubicBezTo>
                    <a:lnTo>
                      <a:pt x="0" y="124460"/>
                    </a:lnTo>
                    <a:cubicBezTo>
                      <a:pt x="0" y="55880"/>
                      <a:pt x="55880" y="0"/>
                      <a:pt x="124460" y="0"/>
                    </a:cubicBezTo>
                    <a:lnTo>
                      <a:pt x="8321147" y="0"/>
                    </a:lnTo>
                    <a:cubicBezTo>
                      <a:pt x="8389727" y="0"/>
                      <a:pt x="8445608" y="55880"/>
                      <a:pt x="8445608" y="124460"/>
                    </a:cubicBezTo>
                    <a:lnTo>
                      <a:pt x="8445608" y="752461"/>
                    </a:lnTo>
                    <a:cubicBezTo>
                      <a:pt x="8445608" y="821041"/>
                      <a:pt x="8389727" y="876921"/>
                      <a:pt x="8321147" y="876921"/>
                    </a:cubicBezTo>
                    <a:close/>
                  </a:path>
                </a:pathLst>
              </a:custGeom>
              <a:solidFill>
                <a:srgbClr val="FFFFFF">
                  <a:alpha val="69804"/>
                </a:srgbClr>
              </a:solidFill>
            </p:spPr>
            <p:txBody>
              <a:bodyPr/>
              <a:lstStyle/>
              <a:p>
                <a:endParaRPr lang="en-US"/>
              </a:p>
            </p:txBody>
          </p:sp>
        </p:grpSp>
        <p:sp>
          <p:nvSpPr>
            <p:cNvPr id="22" name="TextBox 22"/>
            <p:cNvSpPr txBox="1"/>
            <p:nvPr/>
          </p:nvSpPr>
          <p:spPr>
            <a:xfrm>
              <a:off x="1053473" y="255245"/>
              <a:ext cx="8097982" cy="472270"/>
            </a:xfrm>
            <a:prstGeom prst="rect">
              <a:avLst/>
            </a:prstGeom>
          </p:spPr>
          <p:txBody>
            <a:bodyPr lIns="0" tIns="0" rIns="0" bIns="0" rtlCol="0" anchor="t">
              <a:spAutoFit/>
            </a:bodyPr>
            <a:lstStyle/>
            <a:p>
              <a:pPr algn="l">
                <a:lnSpc>
                  <a:spcPts val="3052"/>
                </a:lnSpc>
              </a:pPr>
              <a:r>
                <a:rPr lang="en-US" sz="2180">
                  <a:solidFill>
                    <a:srgbClr val="01363B"/>
                  </a:solidFill>
                  <a:latin typeface="Cormorant Garamond"/>
                  <a:ea typeface="Cormorant Garamond"/>
                  <a:cs typeface="Cormorant Garamond"/>
                  <a:sym typeface="Cormorant Garamond"/>
                </a:rPr>
                <a:t>You can filter your search by date or brand name here </a:t>
              </a:r>
            </a:p>
          </p:txBody>
        </p:sp>
        <p:sp>
          <p:nvSpPr>
            <p:cNvPr id="23" name="Freeform 23"/>
            <p:cNvSpPr/>
            <p:nvPr/>
          </p:nvSpPr>
          <p:spPr>
            <a:xfrm>
              <a:off x="262743" y="212797"/>
              <a:ext cx="571911" cy="539741"/>
            </a:xfrm>
            <a:custGeom>
              <a:avLst/>
              <a:gdLst/>
              <a:ahLst/>
              <a:cxnLst/>
              <a:rect l="l" t="t" r="r" b="b"/>
              <a:pathLst>
                <a:path w="571911" h="539741">
                  <a:moveTo>
                    <a:pt x="0" y="0"/>
                  </a:moveTo>
                  <a:lnTo>
                    <a:pt x="571911" y="0"/>
                  </a:lnTo>
                  <a:lnTo>
                    <a:pt x="571911" y="539741"/>
                  </a:lnTo>
                  <a:lnTo>
                    <a:pt x="0" y="5397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nvGrpSpPr>
          <p:cNvPr id="24" name="Group 24"/>
          <p:cNvGrpSpPr/>
          <p:nvPr/>
        </p:nvGrpSpPr>
        <p:grpSpPr>
          <a:xfrm>
            <a:off x="5278303" y="4984120"/>
            <a:ext cx="1238294" cy="609222"/>
            <a:chOff x="0" y="0"/>
            <a:chExt cx="349637" cy="172016"/>
          </a:xfrm>
        </p:grpSpPr>
        <p:sp>
          <p:nvSpPr>
            <p:cNvPr id="25" name="Freeform 25"/>
            <p:cNvSpPr/>
            <p:nvPr/>
          </p:nvSpPr>
          <p:spPr>
            <a:xfrm>
              <a:off x="0" y="0"/>
              <a:ext cx="349637" cy="172016"/>
            </a:xfrm>
            <a:custGeom>
              <a:avLst/>
              <a:gdLst/>
              <a:ahLst/>
              <a:cxnLst/>
              <a:rect l="l" t="t" r="r" b="b"/>
              <a:pathLst>
                <a:path w="349637" h="172016">
                  <a:moveTo>
                    <a:pt x="86008" y="0"/>
                  </a:moveTo>
                  <a:lnTo>
                    <a:pt x="263629" y="0"/>
                  </a:lnTo>
                  <a:cubicBezTo>
                    <a:pt x="311130" y="0"/>
                    <a:pt x="349637" y="38507"/>
                    <a:pt x="349637" y="86008"/>
                  </a:cubicBezTo>
                  <a:lnTo>
                    <a:pt x="349637" y="86008"/>
                  </a:lnTo>
                  <a:cubicBezTo>
                    <a:pt x="349637" y="108819"/>
                    <a:pt x="340575" y="130695"/>
                    <a:pt x="324446" y="146825"/>
                  </a:cubicBezTo>
                  <a:cubicBezTo>
                    <a:pt x="308316" y="162954"/>
                    <a:pt x="286439" y="172016"/>
                    <a:pt x="263629" y="172016"/>
                  </a:cubicBezTo>
                  <a:lnTo>
                    <a:pt x="86008" y="172016"/>
                  </a:lnTo>
                  <a:cubicBezTo>
                    <a:pt x="63197" y="172016"/>
                    <a:pt x="41321" y="162954"/>
                    <a:pt x="25191" y="146825"/>
                  </a:cubicBezTo>
                  <a:cubicBezTo>
                    <a:pt x="9062" y="130695"/>
                    <a:pt x="0" y="108819"/>
                    <a:pt x="0" y="86008"/>
                  </a:cubicBezTo>
                  <a:lnTo>
                    <a:pt x="0" y="86008"/>
                  </a:lnTo>
                  <a:cubicBezTo>
                    <a:pt x="0" y="63197"/>
                    <a:pt x="9062" y="41321"/>
                    <a:pt x="25191" y="25191"/>
                  </a:cubicBezTo>
                  <a:cubicBezTo>
                    <a:pt x="41321" y="9062"/>
                    <a:pt x="63197" y="0"/>
                    <a:pt x="86008" y="0"/>
                  </a:cubicBezTo>
                  <a:close/>
                </a:path>
              </a:pathLst>
            </a:custGeom>
            <a:solidFill>
              <a:srgbClr val="FFFFFF"/>
            </a:solidFill>
            <a:ln w="28575" cap="sq">
              <a:solidFill>
                <a:srgbClr val="1E1E1E"/>
              </a:solidFill>
              <a:prstDash val="solid"/>
              <a:miter/>
            </a:ln>
          </p:spPr>
          <p:txBody>
            <a:bodyPr/>
            <a:lstStyle/>
            <a:p>
              <a:endParaRPr lang="en-US"/>
            </a:p>
          </p:txBody>
        </p:sp>
        <p:sp>
          <p:nvSpPr>
            <p:cNvPr id="26" name="TextBox 26"/>
            <p:cNvSpPr txBox="1"/>
            <p:nvPr/>
          </p:nvSpPr>
          <p:spPr>
            <a:xfrm>
              <a:off x="0" y="0"/>
              <a:ext cx="349637" cy="172016"/>
            </a:xfrm>
            <a:prstGeom prst="rect">
              <a:avLst/>
            </a:prstGeom>
          </p:spPr>
          <p:txBody>
            <a:bodyPr lIns="47385" tIns="47385" rIns="47385" bIns="47385" rtlCol="0" anchor="ctr"/>
            <a:lstStyle/>
            <a:p>
              <a:pPr marL="0" lvl="0" indent="0" algn="ctr">
                <a:lnSpc>
                  <a:spcPts val="6959"/>
                </a:lnSpc>
                <a:spcBef>
                  <a:spcPct val="0"/>
                </a:spcBef>
              </a:pPr>
              <a:endParaRPr/>
            </a:p>
          </p:txBody>
        </p:sp>
      </p:grpSp>
      <p:graphicFrame>
        <p:nvGraphicFramePr>
          <p:cNvPr id="27" name="Table 27"/>
          <p:cNvGraphicFramePr>
            <a:graphicFrameLocks noGrp="1"/>
          </p:cNvGraphicFramePr>
          <p:nvPr>
            <p:extLst>
              <p:ext uri="{D42A27DB-BD31-4B8C-83A1-F6EECF244321}">
                <p14:modId xmlns:p14="http://schemas.microsoft.com/office/powerpoint/2010/main" val="1455433176"/>
              </p:ext>
            </p:extLst>
          </p:nvPr>
        </p:nvGraphicFramePr>
        <p:xfrm>
          <a:off x="435639" y="5871831"/>
          <a:ext cx="17231104" cy="4128355"/>
        </p:xfrm>
        <a:graphic>
          <a:graphicData uri="http://schemas.openxmlformats.org/drawingml/2006/table">
            <a:tbl>
              <a:tblPr/>
              <a:tblGrid>
                <a:gridCol w="2730763">
                  <a:extLst>
                    <a:ext uri="{9D8B030D-6E8A-4147-A177-3AD203B41FA5}">
                      <a16:colId xmlns:a16="http://schemas.microsoft.com/office/drawing/2014/main" val="20000"/>
                    </a:ext>
                  </a:extLst>
                </a:gridCol>
                <a:gridCol w="2794032">
                  <a:extLst>
                    <a:ext uri="{9D8B030D-6E8A-4147-A177-3AD203B41FA5}">
                      <a16:colId xmlns:a16="http://schemas.microsoft.com/office/drawing/2014/main" val="20001"/>
                    </a:ext>
                  </a:extLst>
                </a:gridCol>
                <a:gridCol w="2953836">
                  <a:extLst>
                    <a:ext uri="{9D8B030D-6E8A-4147-A177-3AD203B41FA5}">
                      <a16:colId xmlns:a16="http://schemas.microsoft.com/office/drawing/2014/main" val="20002"/>
                    </a:ext>
                  </a:extLst>
                </a:gridCol>
                <a:gridCol w="2929567">
                  <a:extLst>
                    <a:ext uri="{9D8B030D-6E8A-4147-A177-3AD203B41FA5}">
                      <a16:colId xmlns:a16="http://schemas.microsoft.com/office/drawing/2014/main" val="20003"/>
                    </a:ext>
                  </a:extLst>
                </a:gridCol>
                <a:gridCol w="2911453">
                  <a:extLst>
                    <a:ext uri="{9D8B030D-6E8A-4147-A177-3AD203B41FA5}">
                      <a16:colId xmlns:a16="http://schemas.microsoft.com/office/drawing/2014/main" val="20004"/>
                    </a:ext>
                  </a:extLst>
                </a:gridCol>
                <a:gridCol w="2911453">
                  <a:extLst>
                    <a:ext uri="{9D8B030D-6E8A-4147-A177-3AD203B41FA5}">
                      <a16:colId xmlns:a16="http://schemas.microsoft.com/office/drawing/2014/main" val="20005"/>
                    </a:ext>
                  </a:extLst>
                </a:gridCol>
              </a:tblGrid>
              <a:tr h="896288">
                <a:tc>
                  <a:txBody>
                    <a:bodyPr/>
                    <a:lstStyle/>
                    <a:p>
                      <a:pPr algn="ctr">
                        <a:lnSpc>
                          <a:spcPts val="2847"/>
                        </a:lnSpc>
                        <a:defRPr/>
                      </a:pPr>
                      <a:r>
                        <a:rPr lang="en-US" sz="2000" b="1">
                          <a:solidFill>
                            <a:srgbClr val="1F497D"/>
                          </a:solidFill>
                          <a:latin typeface="DejaVu Serif Bold"/>
                          <a:ea typeface="DejaVu Serif Bold"/>
                          <a:cs typeface="DejaVu Serif Bold"/>
                          <a:sym typeface="DejaVu Serif Bold"/>
                        </a:rPr>
                        <a:t>DATE</a:t>
                      </a:r>
                      <a:endParaRPr lang="en-US" sz="20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tc>
                  <a:txBody>
                    <a:bodyPr/>
                    <a:lstStyle/>
                    <a:p>
                      <a:pPr algn="ctr">
                        <a:lnSpc>
                          <a:spcPts val="2847"/>
                        </a:lnSpc>
                        <a:defRPr/>
                      </a:pPr>
                      <a:r>
                        <a:rPr lang="en-US" sz="2000" b="1">
                          <a:solidFill>
                            <a:srgbClr val="1F497D"/>
                          </a:solidFill>
                          <a:latin typeface="DejaVu Serif Bold"/>
                          <a:ea typeface="DejaVu Serif Bold"/>
                          <a:cs typeface="DejaVu Serif Bold"/>
                          <a:sym typeface="DejaVu Serif Bold"/>
                        </a:rPr>
                        <a:t>BRAND NAME(S):</a:t>
                      </a:r>
                      <a:endParaRPr lang="en-US" sz="20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tc>
                  <a:txBody>
                    <a:bodyPr/>
                    <a:lstStyle/>
                    <a:p>
                      <a:pPr algn="ctr">
                        <a:lnSpc>
                          <a:spcPts val="2847"/>
                        </a:lnSpc>
                        <a:defRPr/>
                      </a:pPr>
                      <a:r>
                        <a:rPr lang="en-US" sz="2000" b="1">
                          <a:solidFill>
                            <a:srgbClr val="1F497D"/>
                          </a:solidFill>
                          <a:latin typeface="DejaVu Serif Bold"/>
                          <a:ea typeface="DejaVu Serif Bold"/>
                          <a:cs typeface="DejaVu Serif Bold"/>
                          <a:sym typeface="DejaVu Serif Bold"/>
                        </a:rPr>
                        <a:t>DESCRIPTION:</a:t>
                      </a:r>
                      <a:endParaRPr lang="en-US" sz="20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tc>
                  <a:txBody>
                    <a:bodyPr/>
                    <a:lstStyle/>
                    <a:p>
                      <a:pPr algn="ctr">
                        <a:lnSpc>
                          <a:spcPts val="2847"/>
                        </a:lnSpc>
                        <a:defRPr/>
                      </a:pPr>
                      <a:r>
                        <a:rPr lang="en-US" sz="2000" b="1">
                          <a:solidFill>
                            <a:srgbClr val="1F497D"/>
                          </a:solidFill>
                          <a:latin typeface="DejaVu Serif Bold"/>
                          <a:ea typeface="DejaVu Serif Bold"/>
                          <a:cs typeface="DejaVu Serif Bold"/>
                          <a:sym typeface="DejaVu Serif Bold"/>
                        </a:rPr>
                        <a:t>PRODUCT TYPE:</a:t>
                      </a:r>
                      <a:endParaRPr lang="en-US" sz="20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tc>
                  <a:txBody>
                    <a:bodyPr/>
                    <a:lstStyle/>
                    <a:p>
                      <a:pPr algn="ctr">
                        <a:lnSpc>
                          <a:spcPts val="2847"/>
                        </a:lnSpc>
                        <a:defRPr/>
                      </a:pPr>
                      <a:r>
                        <a:rPr lang="en-US" sz="2000" b="1">
                          <a:solidFill>
                            <a:srgbClr val="1F497D"/>
                          </a:solidFill>
                          <a:latin typeface="DejaVu Serif Bold"/>
                          <a:ea typeface="DejaVu Serif Bold"/>
                          <a:cs typeface="DejaVu Serif Bold"/>
                          <a:sym typeface="DejaVu Serif Bold"/>
                        </a:rPr>
                        <a:t>REASON FOR RECALL</a:t>
                      </a:r>
                      <a:endParaRPr lang="en-US" sz="20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tc>
                  <a:txBody>
                    <a:bodyPr/>
                    <a:lstStyle/>
                    <a:p>
                      <a:pPr algn="ctr">
                        <a:lnSpc>
                          <a:spcPts val="2847"/>
                        </a:lnSpc>
                        <a:defRPr/>
                      </a:pPr>
                      <a:endParaRPr lang="en-US" sz="2000" b="1">
                        <a:solidFill>
                          <a:srgbClr val="1F497D"/>
                        </a:solidFill>
                        <a:latin typeface="DejaVu Serif Bold"/>
                      </a:endParaRPr>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extLst>
                  <a:ext uri="{0D108BD9-81ED-4DB2-BD59-A6C34878D82A}">
                    <a16:rowId xmlns:a16="http://schemas.microsoft.com/office/drawing/2014/main" val="10000"/>
                  </a:ext>
                </a:extLst>
              </a:tr>
              <a:tr h="393823">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1"/>
                  </a:ext>
                </a:extLst>
              </a:tr>
              <a:tr h="46172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2"/>
                  </a:ext>
                </a:extLst>
              </a:tr>
              <a:tr h="47530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3"/>
                  </a:ext>
                </a:extLst>
              </a:tr>
              <a:tr h="47530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4"/>
                  </a:ext>
                </a:extLst>
              </a:tr>
              <a:tr h="47530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5"/>
                  </a:ext>
                </a:extLst>
              </a:tr>
              <a:tr h="47530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6"/>
                  </a:ext>
                </a:extLst>
              </a:tr>
              <a:tr h="47530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7"/>
                  </a:ext>
                </a:extLst>
              </a:tr>
            </a:tbl>
          </a:graphicData>
        </a:graphic>
      </p:graphicFrame>
      <p:sp>
        <p:nvSpPr>
          <p:cNvPr id="29" name="TextBox 29"/>
          <p:cNvSpPr txBox="1"/>
          <p:nvPr/>
        </p:nvSpPr>
        <p:spPr>
          <a:xfrm>
            <a:off x="4073000" y="307143"/>
            <a:ext cx="9478698" cy="936612"/>
          </a:xfrm>
          <a:prstGeom prst="rect">
            <a:avLst/>
          </a:prstGeom>
        </p:spPr>
        <p:txBody>
          <a:bodyPr lIns="0" tIns="0" rIns="0" bIns="0" rtlCol="0" anchor="t">
            <a:spAutoFit/>
          </a:bodyPr>
          <a:lstStyle/>
          <a:p>
            <a:pPr algn="ctr">
              <a:lnSpc>
                <a:spcPts val="7700"/>
              </a:lnSpc>
            </a:pPr>
            <a:r>
              <a:rPr lang="en-US" sz="5500">
                <a:solidFill>
                  <a:srgbClr val="24639C"/>
                </a:solidFill>
                <a:latin typeface="Francois One"/>
                <a:ea typeface="Francois One"/>
                <a:cs typeface="Francois One"/>
                <a:sym typeface="Francois One"/>
              </a:rPr>
              <a:t>The Recall Tracking System</a:t>
            </a:r>
          </a:p>
        </p:txBody>
      </p:sp>
      <p:sp>
        <p:nvSpPr>
          <p:cNvPr id="30" name="TextBox 30"/>
          <p:cNvSpPr txBox="1"/>
          <p:nvPr/>
        </p:nvSpPr>
        <p:spPr>
          <a:xfrm>
            <a:off x="11045835" y="1205655"/>
            <a:ext cx="4701014" cy="356234"/>
          </a:xfrm>
          <a:prstGeom prst="rect">
            <a:avLst/>
          </a:prstGeom>
        </p:spPr>
        <p:txBody>
          <a:bodyPr lIns="0" tIns="0" rIns="0" bIns="0" rtlCol="0" anchor="t">
            <a:spAutoFit/>
          </a:bodyPr>
          <a:lstStyle/>
          <a:p>
            <a:pPr algn="ctr">
              <a:lnSpc>
                <a:spcPts val="2940"/>
              </a:lnSpc>
            </a:pPr>
            <a:r>
              <a:rPr lang="en-US" sz="2100" i="1">
                <a:solidFill>
                  <a:srgbClr val="3E494B"/>
                </a:solidFill>
                <a:latin typeface="Noto Serif Display Italics"/>
                <a:ea typeface="Noto Serif Display Italics"/>
                <a:cs typeface="Noto Serif Display Italics"/>
                <a:sym typeface="Noto Serif Display Italics"/>
              </a:rPr>
              <a:t>“ Track food recalls. Stay safe”</a:t>
            </a:r>
          </a:p>
        </p:txBody>
      </p:sp>
      <p:sp>
        <p:nvSpPr>
          <p:cNvPr id="31" name="TextBox 31"/>
          <p:cNvSpPr txBox="1"/>
          <p:nvPr/>
        </p:nvSpPr>
        <p:spPr>
          <a:xfrm>
            <a:off x="5471876" y="5036001"/>
            <a:ext cx="851148" cy="448310"/>
          </a:xfrm>
          <a:prstGeom prst="rect">
            <a:avLst/>
          </a:prstGeom>
        </p:spPr>
        <p:txBody>
          <a:bodyPr lIns="0" tIns="0" rIns="0" bIns="0" rtlCol="0" anchor="t">
            <a:spAutoFit/>
          </a:bodyPr>
          <a:lstStyle/>
          <a:p>
            <a:pPr algn="ctr">
              <a:lnSpc>
                <a:spcPts val="3640"/>
              </a:lnSpc>
            </a:pPr>
            <a:r>
              <a:rPr lang="en-US" sz="2600">
                <a:solidFill>
                  <a:srgbClr val="000000"/>
                </a:solidFill>
                <a:latin typeface="Noto Serif Display"/>
                <a:ea typeface="Noto Serif Display"/>
                <a:cs typeface="Noto Serif Display"/>
                <a:sym typeface="Noto Serif Display"/>
              </a:rPr>
              <a:t>Filter</a:t>
            </a:r>
          </a:p>
        </p:txBody>
      </p:sp>
      <p:cxnSp>
        <p:nvCxnSpPr>
          <p:cNvPr id="32" name="Straight Connector 31">
            <a:extLst>
              <a:ext uri="{FF2B5EF4-FFF2-40B4-BE49-F238E27FC236}">
                <a16:creationId xmlns:a16="http://schemas.microsoft.com/office/drawing/2014/main" id="{873F4A59-0723-CFD2-C9D9-0CDFCFE55017}"/>
              </a:ext>
            </a:extLst>
          </p:cNvPr>
          <p:cNvCxnSpPr/>
          <p:nvPr/>
        </p:nvCxnSpPr>
        <p:spPr>
          <a:xfrm>
            <a:off x="12015537" y="2230243"/>
            <a:ext cx="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2A9B01-BF9A-8EEF-A2EB-A191E9D1D9D1}"/>
              </a:ext>
            </a:extLst>
          </p:cNvPr>
          <p:cNvCxnSpPr/>
          <p:nvPr/>
        </p:nvCxnSpPr>
        <p:spPr>
          <a:xfrm>
            <a:off x="6821177" y="2230243"/>
            <a:ext cx="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BF3BFE1-B941-038E-925C-3D8C79EB5D3F}"/>
              </a:ext>
            </a:extLst>
          </p:cNvPr>
          <p:cNvCxnSpPr/>
          <p:nvPr/>
        </p:nvCxnSpPr>
        <p:spPr>
          <a:xfrm>
            <a:off x="3495722" y="2230243"/>
            <a:ext cx="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A91DC4E-E144-E9DC-E814-A0246C826164}"/>
              </a:ext>
            </a:extLst>
          </p:cNvPr>
          <p:cNvCxnSpPr/>
          <p:nvPr/>
        </p:nvCxnSpPr>
        <p:spPr>
          <a:xfrm>
            <a:off x="17630259" y="2230243"/>
            <a:ext cx="0" cy="10668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9" name="Table 38">
            <a:extLst>
              <a:ext uri="{FF2B5EF4-FFF2-40B4-BE49-F238E27FC236}">
                <a16:creationId xmlns:a16="http://schemas.microsoft.com/office/drawing/2014/main" id="{F40062F5-B8D7-B6A4-0867-08F34C393560}"/>
              </a:ext>
            </a:extLst>
          </p:cNvPr>
          <p:cNvGraphicFramePr>
            <a:graphicFrameLocks noGrp="1"/>
          </p:cNvGraphicFramePr>
          <p:nvPr>
            <p:extLst>
              <p:ext uri="{D42A27DB-BD31-4B8C-83A1-F6EECF244321}">
                <p14:modId xmlns:p14="http://schemas.microsoft.com/office/powerpoint/2010/main" val="3389414446"/>
              </p:ext>
            </p:extLst>
          </p:nvPr>
        </p:nvGraphicFramePr>
        <p:xfrm>
          <a:off x="432109" y="6690731"/>
          <a:ext cx="17203529" cy="3438930"/>
        </p:xfrm>
        <a:graphic>
          <a:graphicData uri="http://schemas.openxmlformats.org/drawingml/2006/table">
            <a:tbl>
              <a:tblPr firstRow="1" bandRow="1">
                <a:tableStyleId>{5C22544A-7EE6-4342-B048-85BDC9FD1C3A}</a:tableStyleId>
              </a:tblPr>
              <a:tblGrid>
                <a:gridCol w="2709745">
                  <a:extLst>
                    <a:ext uri="{9D8B030D-6E8A-4147-A177-3AD203B41FA5}">
                      <a16:colId xmlns:a16="http://schemas.microsoft.com/office/drawing/2014/main" val="142333737"/>
                    </a:ext>
                  </a:extLst>
                </a:gridCol>
                <a:gridCol w="2835196">
                  <a:extLst>
                    <a:ext uri="{9D8B030D-6E8A-4147-A177-3AD203B41FA5}">
                      <a16:colId xmlns:a16="http://schemas.microsoft.com/office/drawing/2014/main" val="3531462995"/>
                    </a:ext>
                  </a:extLst>
                </a:gridCol>
                <a:gridCol w="2935558">
                  <a:extLst>
                    <a:ext uri="{9D8B030D-6E8A-4147-A177-3AD203B41FA5}">
                      <a16:colId xmlns:a16="http://schemas.microsoft.com/office/drawing/2014/main" val="1970531418"/>
                    </a:ext>
                  </a:extLst>
                </a:gridCol>
                <a:gridCol w="2998284">
                  <a:extLst>
                    <a:ext uri="{9D8B030D-6E8A-4147-A177-3AD203B41FA5}">
                      <a16:colId xmlns:a16="http://schemas.microsoft.com/office/drawing/2014/main" val="3395884848"/>
                    </a:ext>
                  </a:extLst>
                </a:gridCol>
                <a:gridCol w="2860287">
                  <a:extLst>
                    <a:ext uri="{9D8B030D-6E8A-4147-A177-3AD203B41FA5}">
                      <a16:colId xmlns:a16="http://schemas.microsoft.com/office/drawing/2014/main" val="3260908127"/>
                    </a:ext>
                  </a:extLst>
                </a:gridCol>
                <a:gridCol w="2864459">
                  <a:extLst>
                    <a:ext uri="{9D8B030D-6E8A-4147-A177-3AD203B41FA5}">
                      <a16:colId xmlns:a16="http://schemas.microsoft.com/office/drawing/2014/main" val="2043096479"/>
                    </a:ext>
                  </a:extLst>
                </a:gridCol>
              </a:tblGrid>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713088407"/>
                  </a:ext>
                </a:extLst>
              </a:tr>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1717276702"/>
                  </a:ext>
                </a:extLst>
              </a:tr>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607007048"/>
                  </a:ext>
                </a:extLst>
              </a:tr>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1547611296"/>
                  </a:ext>
                </a:extLst>
              </a:tr>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966432438"/>
                  </a:ext>
                </a:extLst>
              </a:tr>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6718090"/>
                  </a:ext>
                </a:extLst>
              </a:tr>
            </a:tbl>
          </a:graphicData>
        </a:graphic>
      </p:graphicFrame>
    </p:spTree>
    <p:extLst>
      <p:ext uri="{BB962C8B-B14F-4D97-AF65-F5344CB8AC3E}">
        <p14:creationId xmlns:p14="http://schemas.microsoft.com/office/powerpoint/2010/main" val="288951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2381604" y="4837730"/>
            <a:ext cx="4242524" cy="42425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FB380">
                    <a:alpha val="100000"/>
                  </a:srgbClr>
                </a:gs>
                <a:gs pos="100000">
                  <a:srgbClr val="F8F2E5">
                    <a:alpha val="100000"/>
                  </a:srgbClr>
                </a:gs>
              </a:gsLst>
              <a:path path="circle">
                <a:fillToRect l="50000" t="50000" r="50000" b="50000"/>
              </a:path>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329082" y="-761528"/>
            <a:ext cx="11810057" cy="118100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A669"/>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900539" y="7328675"/>
            <a:ext cx="3045740" cy="30457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FB380">
                    <a:alpha val="100000"/>
                  </a:srgbClr>
                </a:gs>
                <a:gs pos="100000">
                  <a:srgbClr val="F8F2E5">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201618" y="7629754"/>
            <a:ext cx="2443581" cy="24435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462642" y="2660247"/>
            <a:ext cx="13501334" cy="6497622"/>
          </a:xfrm>
          <a:prstGeom prst="rect">
            <a:avLst/>
          </a:prstGeom>
        </p:spPr>
        <p:txBody>
          <a:bodyPr wrap="square" lIns="0" tIns="0" rIns="0" bIns="0" rtlCol="0" anchor="t">
            <a:spAutoFit/>
          </a:bodyPr>
          <a:lstStyle/>
          <a:p>
            <a:pPr marL="0" lvl="0" indent="0" algn="ctr">
              <a:lnSpc>
                <a:spcPts val="22807"/>
              </a:lnSpc>
            </a:pPr>
            <a:r>
              <a:rPr lang="en-US" sz="21516" b="1">
                <a:solidFill>
                  <a:srgbClr val="F2F7FF"/>
                </a:solidFill>
                <a:latin typeface="Helvetica World Bold"/>
                <a:ea typeface="Helvetica World Bold"/>
                <a:cs typeface="Helvetica World Bold"/>
                <a:sym typeface="Helvetica World Bold"/>
              </a:rPr>
              <a:t>THANK YOU</a:t>
            </a:r>
          </a:p>
        </p:txBody>
      </p:sp>
      <p:grpSp>
        <p:nvGrpSpPr>
          <p:cNvPr id="15" name="Group 15"/>
          <p:cNvGrpSpPr/>
          <p:nvPr/>
        </p:nvGrpSpPr>
        <p:grpSpPr>
          <a:xfrm>
            <a:off x="13152443" y="789657"/>
            <a:ext cx="1784738" cy="178473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FB380">
                    <a:alpha val="100000"/>
                  </a:srgbClr>
                </a:gs>
                <a:gs pos="100000">
                  <a:srgbClr val="F8F2E5">
                    <a:alpha val="100000"/>
                  </a:srgbClr>
                </a:gs>
              </a:gsLst>
              <a:path path="circle">
                <a:fillToRect l="50000" t="50000" r="50000" b="50000"/>
              </a:path>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91277" y="2119199"/>
            <a:ext cx="1371365" cy="13713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FB380">
                    <a:alpha val="100000"/>
                  </a:srgbClr>
                </a:gs>
                <a:gs pos="100000">
                  <a:srgbClr val="F8F2E5">
                    <a:alpha val="100000"/>
                  </a:srgbClr>
                </a:gs>
              </a:gsLst>
              <a:path path="circle">
                <a:fillToRect r="100000" b="100000"/>
              </a:path>
              <a:tileRect l="-100000" t="-1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5482231" y="652106"/>
            <a:ext cx="1777069" cy="1777069"/>
          </a:xfrm>
          <a:custGeom>
            <a:avLst/>
            <a:gdLst/>
            <a:ahLst/>
            <a:cxnLst/>
            <a:rect l="l" t="t" r="r" b="b"/>
            <a:pathLst>
              <a:path w="1777069" h="1777069">
                <a:moveTo>
                  <a:pt x="0" y="0"/>
                </a:moveTo>
                <a:lnTo>
                  <a:pt x="1777069" y="0"/>
                </a:lnTo>
                <a:lnTo>
                  <a:pt x="1777069" y="1777069"/>
                </a:lnTo>
                <a:lnTo>
                  <a:pt x="0" y="1777069"/>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sp>
        <p:nvSpPr>
          <p:cNvPr id="23" name="Freeform 23"/>
          <p:cNvSpPr/>
          <p:nvPr/>
        </p:nvSpPr>
        <p:spPr>
          <a:xfrm>
            <a:off x="1359826" y="5457710"/>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359826" y="69153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16585377" y="2574394"/>
            <a:ext cx="1347845" cy="1347845"/>
          </a:xfrm>
          <a:custGeom>
            <a:avLst/>
            <a:gdLst/>
            <a:ahLst/>
            <a:cxnLst/>
            <a:rect l="l" t="t" r="r" b="b"/>
            <a:pathLst>
              <a:path w="1347845" h="1347845">
                <a:moveTo>
                  <a:pt x="0" y="0"/>
                </a:moveTo>
                <a:lnTo>
                  <a:pt x="1347846" y="0"/>
                </a:lnTo>
                <a:lnTo>
                  <a:pt x="1347846" y="1347846"/>
                </a:lnTo>
                <a:lnTo>
                  <a:pt x="0" y="13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17259300" y="8359021"/>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4258027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E1D7AD">
                <a:alpha val="100000"/>
              </a:srgbClr>
            </a:gs>
            <a:gs pos="100000">
              <a:srgbClr val="F8F2E5">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78828" y="1823240"/>
            <a:ext cx="17189110" cy="8455699"/>
            <a:chOff x="0" y="0"/>
            <a:chExt cx="2663043" cy="1310009"/>
          </a:xfrm>
        </p:grpSpPr>
        <p:sp>
          <p:nvSpPr>
            <p:cNvPr id="3" name="Freeform 3"/>
            <p:cNvSpPr/>
            <p:nvPr/>
          </p:nvSpPr>
          <p:spPr>
            <a:xfrm>
              <a:off x="0" y="0"/>
              <a:ext cx="2663043" cy="1310009"/>
            </a:xfrm>
            <a:custGeom>
              <a:avLst/>
              <a:gdLst/>
              <a:ahLst/>
              <a:cxnLst/>
              <a:rect l="l" t="t" r="r" b="b"/>
              <a:pathLst>
                <a:path w="2663043" h="1310009">
                  <a:moveTo>
                    <a:pt x="0" y="0"/>
                  </a:moveTo>
                  <a:lnTo>
                    <a:pt x="2663043" y="0"/>
                  </a:lnTo>
                  <a:lnTo>
                    <a:pt x="2663043" y="1310009"/>
                  </a:lnTo>
                  <a:lnTo>
                    <a:pt x="0" y="1310009"/>
                  </a:lnTo>
                  <a:close/>
                </a:path>
              </a:pathLst>
            </a:custGeom>
            <a:blipFill>
              <a:blip r:embed="rId2"/>
              <a:stretch>
                <a:fillRect t="-53102" r="-40165" b="-7173"/>
              </a:stretch>
            </a:blipFill>
          </p:spPr>
          <p:txBody>
            <a:bodyPr/>
            <a:lstStyle/>
            <a:p>
              <a:endParaRPr lang="en-US"/>
            </a:p>
          </p:txBody>
        </p:sp>
      </p:grpSp>
      <p:grpSp>
        <p:nvGrpSpPr>
          <p:cNvPr id="5" name="Group 5"/>
          <p:cNvGrpSpPr/>
          <p:nvPr/>
        </p:nvGrpSpPr>
        <p:grpSpPr>
          <a:xfrm>
            <a:off x="0" y="3914843"/>
            <a:ext cx="13536342" cy="6442924"/>
            <a:chOff x="0" y="-38100"/>
            <a:chExt cx="3565127" cy="1575651"/>
          </a:xfrm>
        </p:grpSpPr>
        <p:sp>
          <p:nvSpPr>
            <p:cNvPr id="6" name="Freeform 6"/>
            <p:cNvSpPr/>
            <p:nvPr/>
          </p:nvSpPr>
          <p:spPr>
            <a:xfrm>
              <a:off x="0" y="0"/>
              <a:ext cx="3565127" cy="1537551"/>
            </a:xfrm>
            <a:custGeom>
              <a:avLst/>
              <a:gdLst/>
              <a:ahLst/>
              <a:cxnLst/>
              <a:rect l="l" t="t" r="r" b="b"/>
              <a:pathLst>
                <a:path w="3565127" h="1537551">
                  <a:moveTo>
                    <a:pt x="0" y="0"/>
                  </a:moveTo>
                  <a:lnTo>
                    <a:pt x="3565127" y="0"/>
                  </a:lnTo>
                  <a:lnTo>
                    <a:pt x="3565127" y="1537551"/>
                  </a:lnTo>
                  <a:lnTo>
                    <a:pt x="0" y="1537551"/>
                  </a:lnTo>
                  <a:close/>
                </a:path>
              </a:pathLst>
            </a:custGeom>
            <a:gradFill rotWithShape="1">
              <a:gsLst>
                <a:gs pos="0">
                  <a:srgbClr val="E1D7AD">
                    <a:alpha val="100000"/>
                  </a:srgbClr>
                </a:gs>
                <a:gs pos="100000">
                  <a:srgbClr val="EDEBE8">
                    <a:alpha val="100000"/>
                  </a:srgbClr>
                </a:gs>
              </a:gsLst>
              <a:path path="circle">
                <a:fillToRect l="50000" t="50000" r="50000" b="50000"/>
              </a:path>
            </a:gradFill>
          </p:spPr>
          <p:txBody>
            <a:bodyPr/>
            <a:lstStyle/>
            <a:p>
              <a:endParaRPr lang="en-US"/>
            </a:p>
          </p:txBody>
        </p:sp>
        <p:sp>
          <p:nvSpPr>
            <p:cNvPr id="7" name="TextBox 7"/>
            <p:cNvSpPr txBox="1"/>
            <p:nvPr/>
          </p:nvSpPr>
          <p:spPr>
            <a:xfrm>
              <a:off x="0" y="-38100"/>
              <a:ext cx="3565127" cy="157565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94224" y="483945"/>
            <a:ext cx="12563693" cy="1356333"/>
          </a:xfrm>
          <a:prstGeom prst="rect">
            <a:avLst/>
          </a:prstGeom>
        </p:spPr>
        <p:txBody>
          <a:bodyPr wrap="square" lIns="0" tIns="0" rIns="0" bIns="0" rtlCol="0" anchor="t">
            <a:spAutoFit/>
          </a:bodyPr>
          <a:lstStyle/>
          <a:p>
            <a:pPr>
              <a:lnSpc>
                <a:spcPts val="11687"/>
              </a:lnSpc>
              <a:spcBef>
                <a:spcPct val="0"/>
              </a:spcBef>
            </a:pPr>
            <a:r>
              <a:rPr lang="en-US" sz="8300" b="1" spc="1252">
                <a:solidFill>
                  <a:srgbClr val="5C7FAD"/>
                </a:solidFill>
                <a:latin typeface="Helvetica World Bold"/>
                <a:ea typeface="Helvetica World Bold"/>
                <a:cs typeface="Helvetica World Bold"/>
              </a:rPr>
              <a:t>Mission Statement</a:t>
            </a:r>
          </a:p>
        </p:txBody>
      </p:sp>
      <p:grpSp>
        <p:nvGrpSpPr>
          <p:cNvPr id="10" name="Group 10"/>
          <p:cNvGrpSpPr/>
          <p:nvPr/>
        </p:nvGrpSpPr>
        <p:grpSpPr>
          <a:xfrm>
            <a:off x="12685270" y="8557463"/>
            <a:ext cx="1505945" cy="2047144"/>
            <a:chOff x="-1" y="-368300"/>
            <a:chExt cx="812800" cy="1104900"/>
          </a:xfrm>
        </p:grpSpPr>
        <p:sp>
          <p:nvSpPr>
            <p:cNvPr id="11" name="Freeform 11"/>
            <p:cNvSpPr/>
            <p:nvPr/>
          </p:nvSpPr>
          <p:spPr>
            <a:xfrm>
              <a:off x="-1" y="-3683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93528" y="4289539"/>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a:off x="17259300" y="2024509"/>
            <a:ext cx="1028700" cy="1285875"/>
          </a:xfrm>
          <a:custGeom>
            <a:avLst/>
            <a:gdLst/>
            <a:ahLst/>
            <a:cxnLst/>
            <a:rect l="l" t="t" r="r" b="b"/>
            <a:pathLst>
              <a:path w="1028700" h="1285875">
                <a:moveTo>
                  <a:pt x="0" y="0"/>
                </a:moveTo>
                <a:lnTo>
                  <a:pt x="1028700" y="0"/>
                </a:lnTo>
                <a:lnTo>
                  <a:pt x="1028700" y="1285875"/>
                </a:lnTo>
                <a:lnTo>
                  <a:pt x="0" y="1285875"/>
                </a:lnTo>
                <a:lnTo>
                  <a:pt x="0" y="0"/>
                </a:lnTo>
                <a:close/>
              </a:path>
            </a:pathLst>
          </a:custGeom>
          <a:blipFill>
            <a:blip r:embed="rId5">
              <a:extLst>
                <a:ext uri="{96DAC541-7B7A-43D3-8B79-37D633B846F1}">
                  <asvg:svgBlip xmlns:asvg="http://schemas.microsoft.com/office/drawing/2016/SVG/main" r:embed="rId6"/>
                </a:ext>
              </a:extLst>
            </a:blip>
            <a:stretch>
              <a:fillRect l="-173214" r="-173214"/>
            </a:stretch>
          </a:blipFill>
        </p:spPr>
        <p:txBody>
          <a:bodyPr/>
          <a:lstStyle/>
          <a:p>
            <a:endParaRPr lang="en-US"/>
          </a:p>
        </p:txBody>
      </p:sp>
      <p:sp>
        <p:nvSpPr>
          <p:cNvPr id="4" name="TextBox 3">
            <a:extLst>
              <a:ext uri="{FF2B5EF4-FFF2-40B4-BE49-F238E27FC236}">
                <a16:creationId xmlns:a16="http://schemas.microsoft.com/office/drawing/2014/main" id="{70F17752-D369-5094-0273-1E245EFFF9DD}"/>
              </a:ext>
            </a:extLst>
          </p:cNvPr>
          <p:cNvSpPr txBox="1"/>
          <p:nvPr/>
        </p:nvSpPr>
        <p:spPr>
          <a:xfrm>
            <a:off x="1012299" y="5144909"/>
            <a:ext cx="11860967"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b="1">
                <a:solidFill>
                  <a:schemeClr val="tx2"/>
                </a:solidFill>
                <a:latin typeface="Helvetica World"/>
                <a:ea typeface="Helvetica World"/>
                <a:cs typeface="Helvetica World"/>
              </a:rPr>
              <a:t>Our company Safe Alert want's people to have access to safe and healthy foods when they go grocery shopping or out to eat. We are determined to provide our users with a FREE website that will </a:t>
            </a:r>
            <a:r>
              <a:rPr lang="en-US" sz="3000" b="1">
                <a:solidFill>
                  <a:schemeClr val="tx2"/>
                </a:solidFill>
                <a:latin typeface="Helvetica World"/>
                <a:ea typeface="Helvetica World"/>
                <a:cs typeface="Arial"/>
              </a:rPr>
              <a:t>track and notify users of recalled items. The Recall Tracking System website will </a:t>
            </a:r>
            <a:r>
              <a:rPr lang="en-US" sz="3000" b="1">
                <a:solidFill>
                  <a:schemeClr val="tx2"/>
                </a:solidFill>
                <a:latin typeface="Helvetica World"/>
                <a:ea typeface="Helvetica World"/>
                <a:cs typeface="Helvetica World"/>
              </a:rPr>
              <a:t>be user friendly and informative, guaranteeing a safer shopping experience during any supermarket visit.</a:t>
            </a:r>
            <a:br>
              <a:rPr lang="en-US" sz="3000" b="1">
                <a:latin typeface="Helvetica World"/>
              </a:rPr>
            </a:br>
            <a:endParaRPr lang="en-US" sz="3000">
              <a:latin typeface="Helvetica World"/>
              <a:ea typeface="Helvetica World"/>
              <a:cs typeface="Helvetica Wor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4DE53229-B1CC-A256-FD1B-3301F7283996}"/>
              </a:ext>
            </a:extLst>
          </p:cNvPr>
          <p:cNvSpPr/>
          <p:nvPr/>
        </p:nvSpPr>
        <p:spPr>
          <a:xfrm>
            <a:off x="1891339" y="1413043"/>
            <a:ext cx="5414396" cy="5300009"/>
          </a:xfrm>
          <a:prstGeom prst="ellipse">
            <a:avLst/>
          </a:prstGeom>
          <a:solidFill>
            <a:schemeClr val="accent3">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E9D6ACD-27DD-D8CD-8E6F-68F15F1584B5}"/>
              </a:ext>
            </a:extLst>
          </p:cNvPr>
          <p:cNvSpPr/>
          <p:nvPr/>
        </p:nvSpPr>
        <p:spPr>
          <a:xfrm>
            <a:off x="8961610" y="6197315"/>
            <a:ext cx="3846854" cy="3748795"/>
          </a:xfrm>
          <a:prstGeom prst="ellipse">
            <a:avLst/>
          </a:prstGeom>
          <a:solidFill>
            <a:schemeClr val="accent3">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D822F31-8CCA-A360-DCD5-339E8F685C92}"/>
              </a:ext>
            </a:extLst>
          </p:cNvPr>
          <p:cNvSpPr/>
          <p:nvPr/>
        </p:nvSpPr>
        <p:spPr>
          <a:xfrm>
            <a:off x="12831482" y="335358"/>
            <a:ext cx="5414396" cy="5300009"/>
          </a:xfrm>
          <a:prstGeom prst="ellipse">
            <a:avLst/>
          </a:prstGeom>
          <a:solidFill>
            <a:schemeClr val="accent3">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3410E-5481-E977-3F22-F6F12918B420}"/>
              </a:ext>
            </a:extLst>
          </p:cNvPr>
          <p:cNvSpPr>
            <a:spLocks noGrp="1"/>
          </p:cNvSpPr>
          <p:nvPr>
            <p:ph type="title"/>
          </p:nvPr>
        </p:nvSpPr>
        <p:spPr>
          <a:xfrm>
            <a:off x="457200" y="274638"/>
            <a:ext cx="10417628" cy="1143000"/>
          </a:xfrm>
        </p:spPr>
        <p:txBody>
          <a:bodyPr>
            <a:noAutofit/>
          </a:bodyPr>
          <a:lstStyle/>
          <a:p>
            <a:r>
              <a:rPr lang="en-US" sz="6000">
                <a:solidFill>
                  <a:schemeClr val="accent1"/>
                </a:solidFill>
                <a:latin typeface="Helvetica World Bold"/>
                <a:ea typeface="Helvetica World Bold"/>
                <a:cs typeface="Helvetica World Bold"/>
              </a:rPr>
              <a:t>EXAMPLES OF RECALLS</a:t>
            </a:r>
            <a:endParaRPr lang="en-US" sz="6000">
              <a:solidFill>
                <a:schemeClr val="accent1"/>
              </a:solidFill>
              <a:ea typeface="Calibri"/>
              <a:cs typeface="Calibri"/>
            </a:endParaRPr>
          </a:p>
        </p:txBody>
      </p:sp>
      <p:sp>
        <p:nvSpPr>
          <p:cNvPr id="3" name="Rectangle 2">
            <a:extLst>
              <a:ext uri="{FF2B5EF4-FFF2-40B4-BE49-F238E27FC236}">
                <a16:creationId xmlns:a16="http://schemas.microsoft.com/office/drawing/2014/main" id="{3F218165-7738-0EC2-39B6-13F9225BBBD7}"/>
              </a:ext>
            </a:extLst>
          </p:cNvPr>
          <p:cNvSpPr/>
          <p:nvPr/>
        </p:nvSpPr>
        <p:spPr>
          <a:xfrm>
            <a:off x="784712" y="1968478"/>
            <a:ext cx="7572568" cy="1944042"/>
          </a:xfrm>
          <a:prstGeom prst="rect">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4" name="Picture 3" descr="A close up of a company announcement&#10;&#10;AI-generated content may be incorrect.">
            <a:extLst>
              <a:ext uri="{FF2B5EF4-FFF2-40B4-BE49-F238E27FC236}">
                <a16:creationId xmlns:a16="http://schemas.microsoft.com/office/drawing/2014/main" id="{848412CA-5686-7E7D-6BCB-12CF445F3613}"/>
              </a:ext>
            </a:extLst>
          </p:cNvPr>
          <p:cNvPicPr>
            <a:picLocks noChangeAspect="1"/>
          </p:cNvPicPr>
          <p:nvPr/>
        </p:nvPicPr>
        <p:blipFill>
          <a:blip r:embed="rId2"/>
          <a:stretch>
            <a:fillRect/>
          </a:stretch>
        </p:blipFill>
        <p:spPr>
          <a:xfrm>
            <a:off x="8637814" y="1974544"/>
            <a:ext cx="9144000" cy="1961853"/>
          </a:xfrm>
          <a:prstGeom prst="rect">
            <a:avLst/>
          </a:prstGeom>
        </p:spPr>
      </p:pic>
      <p:pic>
        <p:nvPicPr>
          <p:cNvPr id="6" name="Picture 5" descr="A close up of a company announcement&#10;&#10;AI-generated content may be incorrect.">
            <a:extLst>
              <a:ext uri="{FF2B5EF4-FFF2-40B4-BE49-F238E27FC236}">
                <a16:creationId xmlns:a16="http://schemas.microsoft.com/office/drawing/2014/main" id="{7D22BF9E-E6CC-ECAE-7656-49D3F2B73931}"/>
              </a:ext>
            </a:extLst>
          </p:cNvPr>
          <p:cNvPicPr>
            <a:picLocks noChangeAspect="1"/>
          </p:cNvPicPr>
          <p:nvPr/>
        </p:nvPicPr>
        <p:blipFill>
          <a:blip r:embed="rId3"/>
          <a:stretch>
            <a:fillRect/>
          </a:stretch>
        </p:blipFill>
        <p:spPr>
          <a:xfrm>
            <a:off x="783771" y="4746270"/>
            <a:ext cx="9144000" cy="2427316"/>
          </a:xfrm>
          <a:prstGeom prst="rect">
            <a:avLst/>
          </a:prstGeom>
        </p:spPr>
      </p:pic>
      <p:sp>
        <p:nvSpPr>
          <p:cNvPr id="7" name="Rectangle 6">
            <a:extLst>
              <a:ext uri="{FF2B5EF4-FFF2-40B4-BE49-F238E27FC236}">
                <a16:creationId xmlns:a16="http://schemas.microsoft.com/office/drawing/2014/main" id="{1260B216-3D63-B129-EA1D-014E73BFC0D8}"/>
              </a:ext>
            </a:extLst>
          </p:cNvPr>
          <p:cNvSpPr/>
          <p:nvPr/>
        </p:nvSpPr>
        <p:spPr>
          <a:xfrm>
            <a:off x="10206298" y="4744336"/>
            <a:ext cx="7572568" cy="241757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8" name="Picture 7" descr="A black background with white text&#10;&#10;AI-generated content may be incorrect.">
            <a:extLst>
              <a:ext uri="{FF2B5EF4-FFF2-40B4-BE49-F238E27FC236}">
                <a16:creationId xmlns:a16="http://schemas.microsoft.com/office/drawing/2014/main" id="{B94053E5-108A-5AC6-380A-4C0C5724A9AA}"/>
              </a:ext>
            </a:extLst>
          </p:cNvPr>
          <p:cNvPicPr>
            <a:picLocks noChangeAspect="1"/>
          </p:cNvPicPr>
          <p:nvPr/>
        </p:nvPicPr>
        <p:blipFill>
          <a:blip r:embed="rId4"/>
          <a:stretch>
            <a:fillRect/>
          </a:stretch>
        </p:blipFill>
        <p:spPr>
          <a:xfrm>
            <a:off x="7870373" y="8199729"/>
            <a:ext cx="9911442" cy="1268056"/>
          </a:xfrm>
          <a:prstGeom prst="rect">
            <a:avLst/>
          </a:prstGeom>
        </p:spPr>
      </p:pic>
      <p:sp>
        <p:nvSpPr>
          <p:cNvPr id="9" name="Rectangle 8">
            <a:extLst>
              <a:ext uri="{FF2B5EF4-FFF2-40B4-BE49-F238E27FC236}">
                <a16:creationId xmlns:a16="http://schemas.microsoft.com/office/drawing/2014/main" id="{927E3C92-84DF-D0C0-EF7F-0E3C35DBC96C}"/>
              </a:ext>
            </a:extLst>
          </p:cNvPr>
          <p:cNvSpPr/>
          <p:nvPr/>
        </p:nvSpPr>
        <p:spPr>
          <a:xfrm>
            <a:off x="784712" y="8173335"/>
            <a:ext cx="6837783" cy="127457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C3D3D5DD-28A5-BDEA-CD0C-BB443B491E2F}"/>
              </a:ext>
            </a:extLst>
          </p:cNvPr>
          <p:cNvSpPr txBox="1">
            <a:spLocks/>
          </p:cNvSpPr>
          <p:nvPr/>
        </p:nvSpPr>
        <p:spPr>
          <a:xfrm>
            <a:off x="756557" y="1961924"/>
            <a:ext cx="7609114" cy="9633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a:solidFill>
                  <a:schemeClr val="accent1"/>
                </a:solidFill>
                <a:latin typeface="Helvetica World"/>
                <a:ea typeface="Helvetica World Bold"/>
                <a:cs typeface="Helvetica World Bold"/>
              </a:rPr>
              <a:t>January 10, 2025 – 11 Reports of Allergic Reactions</a:t>
            </a:r>
            <a:endParaRPr lang="en-US" sz="2800">
              <a:solidFill>
                <a:schemeClr val="accent1"/>
              </a:solidFill>
              <a:latin typeface="Helvetica World"/>
              <a:ea typeface="Calibri"/>
              <a:cs typeface="Calibri"/>
            </a:endParaRPr>
          </a:p>
        </p:txBody>
      </p:sp>
      <p:sp>
        <p:nvSpPr>
          <p:cNvPr id="12" name="Title 1">
            <a:extLst>
              <a:ext uri="{FF2B5EF4-FFF2-40B4-BE49-F238E27FC236}">
                <a16:creationId xmlns:a16="http://schemas.microsoft.com/office/drawing/2014/main" id="{F9254BD4-3EAB-F147-3DCF-73306B655484}"/>
              </a:ext>
            </a:extLst>
          </p:cNvPr>
          <p:cNvSpPr txBox="1">
            <a:spLocks/>
          </p:cNvSpPr>
          <p:nvPr/>
        </p:nvSpPr>
        <p:spPr>
          <a:xfrm>
            <a:off x="10210800" y="4737781"/>
            <a:ext cx="7576457" cy="150222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a:solidFill>
                  <a:schemeClr val="accent1"/>
                </a:solidFill>
                <a:latin typeface="Helvetica World"/>
                <a:ea typeface="Helvetica World Bold"/>
                <a:cs typeface="Helvetica World Bold"/>
              </a:rPr>
              <a:t>January 31, 2025 – Multiple Choking Incidents (Including 1 Emergency Room Visit)</a:t>
            </a:r>
          </a:p>
        </p:txBody>
      </p:sp>
      <p:sp>
        <p:nvSpPr>
          <p:cNvPr id="13" name="Title 1">
            <a:extLst>
              <a:ext uri="{FF2B5EF4-FFF2-40B4-BE49-F238E27FC236}">
                <a16:creationId xmlns:a16="http://schemas.microsoft.com/office/drawing/2014/main" id="{C0E46472-CF84-44B8-939A-DC3F0DBFD7FD}"/>
              </a:ext>
            </a:extLst>
          </p:cNvPr>
          <p:cNvSpPr txBox="1">
            <a:spLocks/>
          </p:cNvSpPr>
          <p:nvPr/>
        </p:nvSpPr>
        <p:spPr>
          <a:xfrm>
            <a:off x="772885" y="8183110"/>
            <a:ext cx="6841672" cy="6694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a:solidFill>
                  <a:schemeClr val="accent1"/>
                </a:solidFill>
                <a:latin typeface="Helvetica World"/>
                <a:ea typeface="Helvetica World Bold"/>
                <a:cs typeface="Helvetica World Bold"/>
              </a:rPr>
              <a:t>July 30, 2024 – 9 Deaths</a:t>
            </a:r>
            <a:endParaRPr lang="en-US">
              <a:solidFill>
                <a:schemeClr val="accent1"/>
              </a:solidFill>
              <a:latin typeface="Helvetica World"/>
              <a:ea typeface="Helvetica World"/>
              <a:cs typeface="Helvetica World"/>
            </a:endParaRPr>
          </a:p>
        </p:txBody>
      </p:sp>
      <p:sp>
        <p:nvSpPr>
          <p:cNvPr id="14" name="Title 1">
            <a:extLst>
              <a:ext uri="{FF2B5EF4-FFF2-40B4-BE49-F238E27FC236}">
                <a16:creationId xmlns:a16="http://schemas.microsoft.com/office/drawing/2014/main" id="{2C60715A-F114-9A76-CC0C-4EAA70FBE13A}"/>
              </a:ext>
            </a:extLst>
          </p:cNvPr>
          <p:cNvSpPr txBox="1">
            <a:spLocks/>
          </p:cNvSpPr>
          <p:nvPr/>
        </p:nvSpPr>
        <p:spPr>
          <a:xfrm>
            <a:off x="789214" y="2974295"/>
            <a:ext cx="7609114" cy="9633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a:solidFill>
                  <a:schemeClr val="tx2"/>
                </a:solidFill>
                <a:ea typeface="+mj-lt"/>
                <a:cs typeface="+mj-lt"/>
                <a:hlinkClick r:id="rId5">
                  <a:extLst>
                    <a:ext uri="{A12FA001-AC4F-418D-AE19-62706E023703}">
                      <ahyp:hlinkClr xmlns:ahyp="http://schemas.microsoft.com/office/drawing/2018/hyperlinkcolor" val="tx"/>
                    </a:ext>
                  </a:extLst>
                </a:hlinkClick>
              </a:rPr>
              <a:t>Lifestyle Evolution Voluntarily Recalls NuGo Dark Chocolate Chip and NuGo Dark Pretzel Due to Undeclared Milk | FDA</a:t>
            </a:r>
            <a:endParaRPr lang="en-US" sz="2000">
              <a:solidFill>
                <a:schemeClr val="tx2"/>
              </a:solidFill>
              <a:ea typeface="Calibri"/>
              <a:cs typeface="Calibri"/>
            </a:endParaRPr>
          </a:p>
        </p:txBody>
      </p:sp>
      <p:sp>
        <p:nvSpPr>
          <p:cNvPr id="15" name="Title 1">
            <a:extLst>
              <a:ext uri="{FF2B5EF4-FFF2-40B4-BE49-F238E27FC236}">
                <a16:creationId xmlns:a16="http://schemas.microsoft.com/office/drawing/2014/main" id="{CD94739E-9DDD-3D7D-AF10-51429AFEA383}"/>
              </a:ext>
            </a:extLst>
          </p:cNvPr>
          <p:cNvSpPr txBox="1">
            <a:spLocks/>
          </p:cNvSpPr>
          <p:nvPr/>
        </p:nvSpPr>
        <p:spPr>
          <a:xfrm>
            <a:off x="10194471" y="6191023"/>
            <a:ext cx="7609114" cy="9633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a:solidFill>
                  <a:schemeClr val="tx2"/>
                </a:solidFill>
                <a:ea typeface="+mj-lt"/>
                <a:cs typeface="+mj-lt"/>
                <a:hlinkClick r:id="rId6">
                  <a:extLst>
                    <a:ext uri="{A12FA001-AC4F-418D-AE19-62706E023703}">
                      <ahyp:hlinkClr xmlns:ahyp="http://schemas.microsoft.com/office/drawing/2018/hyperlinkcolor" val="tx"/>
                    </a:ext>
                  </a:extLst>
                </a:hlinkClick>
              </a:rPr>
              <a:t>Gerber Products Company Announces Recall and Discontinuation of All Batches of Gerber® Soothe N Chew® Teething Sticks Due To Choking Hazard | FDA</a:t>
            </a:r>
            <a:endParaRPr lang="en-US">
              <a:solidFill>
                <a:schemeClr val="tx2"/>
              </a:solidFill>
              <a:ea typeface="+mj-lt"/>
              <a:cs typeface="+mj-lt"/>
              <a:hlinkClick r:id="" action="ppaction://noaction">
                <a:extLst>
                  <a:ext uri="{A12FA001-AC4F-418D-AE19-62706E023703}">
                    <ahyp:hlinkClr xmlns:ahyp="http://schemas.microsoft.com/office/drawing/2018/hyperlinkcolor" val="tx"/>
                  </a:ext>
                </a:extLst>
              </a:hlinkClick>
            </a:endParaRPr>
          </a:p>
        </p:txBody>
      </p:sp>
      <p:sp>
        <p:nvSpPr>
          <p:cNvPr id="16" name="Title 1">
            <a:extLst>
              <a:ext uri="{FF2B5EF4-FFF2-40B4-BE49-F238E27FC236}">
                <a16:creationId xmlns:a16="http://schemas.microsoft.com/office/drawing/2014/main" id="{34196A5F-692B-57E1-8F5B-216C4E4FE476}"/>
              </a:ext>
            </a:extLst>
          </p:cNvPr>
          <p:cNvSpPr txBox="1">
            <a:spLocks/>
          </p:cNvSpPr>
          <p:nvPr/>
        </p:nvSpPr>
        <p:spPr>
          <a:xfrm>
            <a:off x="789214" y="8526009"/>
            <a:ext cx="6841672" cy="97971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a:solidFill>
                  <a:schemeClr val="tx2"/>
                </a:solidFill>
                <a:ea typeface="+mj-lt"/>
                <a:cs typeface="+mj-lt"/>
                <a:hlinkClick r:id="rId7">
                  <a:extLst>
                    <a:ext uri="{A12FA001-AC4F-418D-AE19-62706E023703}">
                      <ahyp:hlinkClr xmlns:ahyp="http://schemas.microsoft.com/office/drawing/2018/hyperlinkcolor" val="tx"/>
                    </a:ext>
                  </a:extLst>
                </a:hlinkClick>
              </a:rPr>
              <a:t>8 deaths linked to listeria outbreak tied to Boar's Head deli meat, CDC says | AP News</a:t>
            </a:r>
            <a:endParaRPr lang="en-US">
              <a:solidFill>
                <a:schemeClr val="tx2"/>
              </a:solidFill>
              <a:ea typeface="Calibri"/>
              <a:cs typeface="Calibri"/>
            </a:endParaRPr>
          </a:p>
        </p:txBody>
      </p:sp>
      <p:sp>
        <p:nvSpPr>
          <p:cNvPr id="18" name="Rectangle 17">
            <a:extLst>
              <a:ext uri="{FF2B5EF4-FFF2-40B4-BE49-F238E27FC236}">
                <a16:creationId xmlns:a16="http://schemas.microsoft.com/office/drawing/2014/main" id="{FF156107-D0B2-0C1C-38CA-58365174E16B}"/>
              </a:ext>
            </a:extLst>
          </p:cNvPr>
          <p:cNvSpPr/>
          <p:nvPr/>
        </p:nvSpPr>
        <p:spPr>
          <a:xfrm>
            <a:off x="1159897" y="4296250"/>
            <a:ext cx="15951967" cy="980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40BC10-C490-054D-AE66-F331C878F8E8}"/>
              </a:ext>
            </a:extLst>
          </p:cNvPr>
          <p:cNvSpPr/>
          <p:nvPr/>
        </p:nvSpPr>
        <p:spPr>
          <a:xfrm>
            <a:off x="1159897" y="7708921"/>
            <a:ext cx="15951967" cy="980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546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E1D7AD">
                <a:alpha val="100000"/>
              </a:srgbClr>
            </a:gs>
            <a:gs pos="100000">
              <a:srgbClr val="F8F2E5">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Freeform 5"/>
          <p:cNvSpPr/>
          <p:nvPr/>
        </p:nvSpPr>
        <p:spPr>
          <a:xfrm>
            <a:off x="5220572" y="8790158"/>
            <a:ext cx="11758333" cy="1496842"/>
          </a:xfrm>
          <a:custGeom>
            <a:avLst/>
            <a:gdLst/>
            <a:ahLst/>
            <a:cxnLst/>
            <a:rect l="l" t="t" r="r" b="b"/>
            <a:pathLst>
              <a:path w="11758333" h="11758333">
                <a:moveTo>
                  <a:pt x="0" y="0"/>
                </a:moveTo>
                <a:lnTo>
                  <a:pt x="11758333" y="0"/>
                </a:lnTo>
                <a:lnTo>
                  <a:pt x="11758333" y="11758333"/>
                </a:lnTo>
                <a:lnTo>
                  <a:pt x="0" y="11758333"/>
                </a:lnTo>
                <a:lnTo>
                  <a:pt x="0" y="0"/>
                </a:lnTo>
                <a:close/>
              </a:path>
            </a:pathLst>
          </a:custGeom>
          <a:blipFill>
            <a:blip r:embed="rId2">
              <a:alphaModFix amt="36000"/>
              <a:extLst>
                <a:ext uri="{96DAC541-7B7A-43D3-8B79-37D633B846F1}">
                  <asvg:svgBlip xmlns:asvg="http://schemas.microsoft.com/office/drawing/2016/SVG/main" r:embed="rId3"/>
                </a:ext>
              </a:extLst>
            </a:blip>
            <a:stretch>
              <a:fillRect t="-149333" b="-559543"/>
            </a:stretch>
          </a:blipFill>
        </p:spPr>
        <p:txBody>
          <a:bodyPr/>
          <a:lstStyle/>
          <a:p>
            <a:endParaRPr lang="en-US"/>
          </a:p>
        </p:txBody>
      </p:sp>
      <p:grpSp>
        <p:nvGrpSpPr>
          <p:cNvPr id="6" name="Group 6"/>
          <p:cNvGrpSpPr/>
          <p:nvPr/>
        </p:nvGrpSpPr>
        <p:grpSpPr>
          <a:xfrm>
            <a:off x="5944134" y="3579007"/>
            <a:ext cx="10342550" cy="5213145"/>
            <a:chOff x="0" y="-38100"/>
            <a:chExt cx="2723964" cy="1373009"/>
          </a:xfrm>
        </p:grpSpPr>
        <p:sp>
          <p:nvSpPr>
            <p:cNvPr id="7" name="Freeform 7"/>
            <p:cNvSpPr/>
            <p:nvPr/>
          </p:nvSpPr>
          <p:spPr>
            <a:xfrm>
              <a:off x="0" y="0"/>
              <a:ext cx="2723964" cy="1334909"/>
            </a:xfrm>
            <a:custGeom>
              <a:avLst/>
              <a:gdLst/>
              <a:ahLst/>
              <a:cxnLst/>
              <a:rect l="l" t="t" r="r" b="b"/>
              <a:pathLst>
                <a:path w="2723964" h="1334909">
                  <a:moveTo>
                    <a:pt x="0" y="0"/>
                  </a:moveTo>
                  <a:lnTo>
                    <a:pt x="2723964" y="0"/>
                  </a:lnTo>
                  <a:lnTo>
                    <a:pt x="2723964" y="1334909"/>
                  </a:lnTo>
                  <a:lnTo>
                    <a:pt x="0" y="1334909"/>
                  </a:lnTo>
                  <a:close/>
                </a:path>
              </a:pathLst>
            </a:custGeom>
            <a:gradFill rotWithShape="1">
              <a:gsLst>
                <a:gs pos="0">
                  <a:srgbClr val="BFB380">
                    <a:alpha val="100000"/>
                  </a:srgbClr>
                </a:gs>
                <a:gs pos="100000">
                  <a:srgbClr val="F8F2E5">
                    <a:alpha val="100000"/>
                  </a:srgbClr>
                </a:gs>
              </a:gsLst>
              <a:lin ang="5400000"/>
            </a:gradFill>
          </p:spPr>
          <p:txBody>
            <a:bodyPr/>
            <a:lstStyle/>
            <a:p>
              <a:endParaRPr lang="en-US"/>
            </a:p>
          </p:txBody>
        </p:sp>
        <p:sp>
          <p:nvSpPr>
            <p:cNvPr id="8" name="TextBox 8"/>
            <p:cNvSpPr txBox="1"/>
            <p:nvPr/>
          </p:nvSpPr>
          <p:spPr>
            <a:xfrm>
              <a:off x="0" y="-38100"/>
              <a:ext cx="2723964" cy="137300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8455557"/>
            <a:ext cx="1069105" cy="106910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381"/>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flipV="1">
            <a:off x="16978905" y="8116235"/>
            <a:ext cx="635172" cy="1347845"/>
          </a:xfrm>
          <a:custGeom>
            <a:avLst/>
            <a:gdLst/>
            <a:ahLst/>
            <a:cxnLst/>
            <a:rect l="l" t="t" r="r" b="b"/>
            <a:pathLst>
              <a:path w="635172" h="1347845">
                <a:moveTo>
                  <a:pt x="0" y="1347845"/>
                </a:moveTo>
                <a:lnTo>
                  <a:pt x="635172" y="1347845"/>
                </a:lnTo>
                <a:lnTo>
                  <a:pt x="635172" y="0"/>
                </a:lnTo>
                <a:lnTo>
                  <a:pt x="0" y="0"/>
                </a:lnTo>
                <a:lnTo>
                  <a:pt x="0" y="134784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321161" y="3410035"/>
            <a:ext cx="5334000" cy="4958720"/>
          </a:xfrm>
          <a:custGeom>
            <a:avLst/>
            <a:gdLst/>
            <a:ahLst/>
            <a:cxnLst/>
            <a:rect l="l" t="t" r="r" b="b"/>
            <a:pathLst>
              <a:path w="8257609" h="8257609">
                <a:moveTo>
                  <a:pt x="0" y="0"/>
                </a:moveTo>
                <a:lnTo>
                  <a:pt x="8257609" y="0"/>
                </a:lnTo>
                <a:lnTo>
                  <a:pt x="8257609" y="8257609"/>
                </a:lnTo>
                <a:lnTo>
                  <a:pt x="0" y="8257609"/>
                </a:lnTo>
                <a:lnTo>
                  <a:pt x="0" y="0"/>
                </a:lnTo>
                <a:close/>
              </a:path>
            </a:pathLst>
          </a:custGeom>
          <a:blipFill>
            <a:blip r:embed="rId6"/>
            <a:stretch>
              <a:fillRect l="-25078" t="-35333" r="-28243" b="-25432"/>
            </a:stretch>
          </a:blipFill>
        </p:spPr>
        <p:txBody>
          <a:bodyPr/>
          <a:lstStyle/>
          <a:p>
            <a:endParaRPr lang="en-US"/>
          </a:p>
        </p:txBody>
      </p:sp>
      <p:sp>
        <p:nvSpPr>
          <p:cNvPr id="14" name="Freeform 14"/>
          <p:cNvSpPr/>
          <p:nvPr/>
        </p:nvSpPr>
        <p:spPr>
          <a:xfrm>
            <a:off x="16999863" y="926775"/>
            <a:ext cx="1288137" cy="4114800"/>
          </a:xfrm>
          <a:custGeom>
            <a:avLst/>
            <a:gdLst/>
            <a:ahLst/>
            <a:cxnLst/>
            <a:rect l="l" t="t" r="r" b="b"/>
            <a:pathLst>
              <a:path w="1288137" h="4114800">
                <a:moveTo>
                  <a:pt x="0" y="0"/>
                </a:moveTo>
                <a:lnTo>
                  <a:pt x="1288137" y="0"/>
                </a:lnTo>
                <a:lnTo>
                  <a:pt x="128813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r="-239226"/>
            </a:stretch>
          </a:blipFill>
        </p:spPr>
        <p:txBody>
          <a:bodyPr/>
          <a:lstStyle/>
          <a:p>
            <a:endParaRPr lang="en-US"/>
          </a:p>
        </p:txBody>
      </p:sp>
      <p:sp>
        <p:nvSpPr>
          <p:cNvPr id="15" name="TextBox 15"/>
          <p:cNvSpPr txBox="1"/>
          <p:nvPr/>
        </p:nvSpPr>
        <p:spPr>
          <a:xfrm>
            <a:off x="4686010" y="922370"/>
            <a:ext cx="11222301" cy="2026196"/>
          </a:xfrm>
          <a:prstGeom prst="rect">
            <a:avLst/>
          </a:prstGeom>
        </p:spPr>
        <p:txBody>
          <a:bodyPr lIns="0" tIns="0" rIns="0" bIns="0" rtlCol="0" anchor="t">
            <a:spAutoFit/>
          </a:bodyPr>
          <a:lstStyle/>
          <a:p>
            <a:pPr marL="0" lvl="0" indent="0" algn="l">
              <a:lnSpc>
                <a:spcPts val="7906"/>
              </a:lnSpc>
            </a:pPr>
            <a:r>
              <a:rPr lang="en-US" sz="6700" b="1">
                <a:solidFill>
                  <a:srgbClr val="5C7FAD"/>
                </a:solidFill>
                <a:latin typeface="Helvetica World Bold"/>
                <a:ea typeface="Helvetica World Bold"/>
                <a:cs typeface="Helvetica World Bold"/>
                <a:sym typeface="Helvetica World Bold"/>
              </a:rPr>
              <a:t>WHAT IS THE PURPOSE OF THIS SITE?</a:t>
            </a:r>
            <a:r>
              <a:rPr lang="en-US" sz="6700">
                <a:solidFill>
                  <a:srgbClr val="5C7FAD"/>
                </a:solidFill>
                <a:latin typeface="Helvetica World"/>
                <a:ea typeface="Helvetica World"/>
                <a:cs typeface="Helvetica World"/>
                <a:sym typeface="Helvetica World"/>
              </a:rPr>
              <a:t> </a:t>
            </a:r>
          </a:p>
        </p:txBody>
      </p:sp>
      <p:sp>
        <p:nvSpPr>
          <p:cNvPr id="16" name="TextBox 15">
            <a:extLst>
              <a:ext uri="{FF2B5EF4-FFF2-40B4-BE49-F238E27FC236}">
                <a16:creationId xmlns:a16="http://schemas.microsoft.com/office/drawing/2014/main" id="{BDA2E63F-0CFF-DDF1-F7AF-B731E1C7C9BE}"/>
              </a:ext>
            </a:extLst>
          </p:cNvPr>
          <p:cNvSpPr txBox="1"/>
          <p:nvPr/>
        </p:nvSpPr>
        <p:spPr>
          <a:xfrm>
            <a:off x="6183443" y="4028606"/>
            <a:ext cx="972486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tx2"/>
                </a:solidFill>
                <a:latin typeface="Helvetica World"/>
                <a:ea typeface="Arial"/>
                <a:cs typeface="Arial"/>
              </a:rPr>
              <a:t>The Recall Tracking System</a:t>
            </a:r>
            <a:r>
              <a:rPr lang="en-US" sz="3600" baseline="0">
                <a:solidFill>
                  <a:schemeClr val="tx2"/>
                </a:solidFill>
                <a:latin typeface="Helvetica World"/>
                <a:ea typeface="Arial"/>
                <a:cs typeface="Arial"/>
              </a:rPr>
              <a:t> website </a:t>
            </a:r>
            <a:r>
              <a:rPr lang="en-US" sz="3600">
                <a:solidFill>
                  <a:schemeClr val="tx2"/>
                </a:solidFill>
                <a:latin typeface="Helvetica World"/>
                <a:ea typeface="Arial"/>
                <a:cs typeface="Arial"/>
              </a:rPr>
              <a:t>will:</a:t>
            </a:r>
            <a:r>
              <a:rPr lang="en-US" sz="3600" baseline="0">
                <a:solidFill>
                  <a:schemeClr val="tx2"/>
                </a:solidFill>
                <a:latin typeface="Helvetica World"/>
                <a:ea typeface="Arial"/>
                <a:cs typeface="Arial"/>
              </a:rPr>
              <a:t> </a:t>
            </a:r>
          </a:p>
          <a:p>
            <a:pPr marL="1028700" lvl="1" indent="-571500">
              <a:buFont typeface="Arial"/>
              <a:buChar char="•"/>
            </a:pPr>
            <a:r>
              <a:rPr lang="en-US" sz="3600">
                <a:solidFill>
                  <a:schemeClr val="tx2"/>
                </a:solidFill>
                <a:latin typeface="Helvetica World"/>
                <a:ea typeface="Arial"/>
                <a:cs typeface="Arial"/>
              </a:rPr>
              <a:t>T</a:t>
            </a:r>
            <a:r>
              <a:rPr lang="en-US" sz="3600" baseline="0">
                <a:solidFill>
                  <a:schemeClr val="tx2"/>
                </a:solidFill>
                <a:latin typeface="Helvetica World"/>
                <a:ea typeface="Arial"/>
                <a:cs typeface="Arial"/>
              </a:rPr>
              <a:t>rack and notify users of recalled items</a:t>
            </a:r>
          </a:p>
          <a:p>
            <a:pPr marL="1028700" lvl="1" indent="-571500">
              <a:buFont typeface="Arial"/>
              <a:buChar char="•"/>
            </a:pPr>
            <a:r>
              <a:rPr lang="en-US" sz="3600">
                <a:solidFill>
                  <a:schemeClr val="tx2"/>
                </a:solidFill>
                <a:latin typeface="Helvetica World"/>
                <a:ea typeface="Arial"/>
                <a:cs typeface="Arial"/>
              </a:rPr>
              <a:t>Provide accurate</a:t>
            </a:r>
            <a:r>
              <a:rPr lang="en-US" sz="3600" baseline="0">
                <a:solidFill>
                  <a:schemeClr val="tx2"/>
                </a:solidFill>
                <a:latin typeface="Helvetica World"/>
                <a:ea typeface="Arial"/>
                <a:cs typeface="Arial"/>
              </a:rPr>
              <a:t> </a:t>
            </a:r>
            <a:r>
              <a:rPr lang="en-US" sz="3600">
                <a:solidFill>
                  <a:schemeClr val="tx2"/>
                </a:solidFill>
                <a:latin typeface="Helvetica World"/>
                <a:ea typeface="Arial"/>
                <a:cs typeface="Arial"/>
              </a:rPr>
              <a:t>information on food products </a:t>
            </a:r>
            <a:endParaRPr lang="en-US" sz="3600" baseline="0">
              <a:solidFill>
                <a:schemeClr val="tx2"/>
              </a:solidFill>
              <a:latin typeface="Helvetica World"/>
              <a:ea typeface="Arial"/>
              <a:cs typeface="Arial"/>
            </a:endParaRPr>
          </a:p>
          <a:p>
            <a:pPr marL="1028700" lvl="1" indent="-571500">
              <a:buFont typeface="Arial"/>
              <a:buChar char="•"/>
            </a:pPr>
            <a:r>
              <a:rPr lang="en-US" sz="3600">
                <a:solidFill>
                  <a:schemeClr val="tx2"/>
                </a:solidFill>
                <a:latin typeface="Helvetica World"/>
                <a:ea typeface="Arial"/>
                <a:cs typeface="Arial"/>
              </a:rPr>
              <a:t>T</a:t>
            </a:r>
            <a:r>
              <a:rPr lang="en-US" sz="3600" baseline="0">
                <a:solidFill>
                  <a:schemeClr val="tx2"/>
                </a:solidFill>
                <a:latin typeface="Helvetica World"/>
                <a:ea typeface="Arial"/>
                <a:cs typeface="Arial"/>
              </a:rPr>
              <a:t>ime-efficient</a:t>
            </a:r>
          </a:p>
          <a:p>
            <a:pPr marL="1028700" lvl="1" indent="-571500">
              <a:buFont typeface="Arial"/>
              <a:buChar char="•"/>
            </a:pPr>
            <a:r>
              <a:rPr lang="en-US" sz="3600">
                <a:solidFill>
                  <a:schemeClr val="tx2"/>
                </a:solidFill>
                <a:latin typeface="Helvetica World"/>
                <a:ea typeface="Arial"/>
                <a:cs typeface="Arial"/>
              </a:rPr>
              <a:t>O</a:t>
            </a:r>
            <a:r>
              <a:rPr lang="en-US" sz="3600" baseline="0">
                <a:solidFill>
                  <a:schemeClr val="tx2"/>
                </a:solidFill>
                <a:latin typeface="Helvetica World"/>
                <a:ea typeface="Arial"/>
                <a:cs typeface="Arial"/>
              </a:rPr>
              <a:t>rganized</a:t>
            </a:r>
          </a:p>
          <a:p>
            <a:pPr marL="1028700" lvl="1" indent="-571500">
              <a:buFont typeface="Arial"/>
              <a:buChar char="•"/>
            </a:pPr>
            <a:r>
              <a:rPr lang="en-US" sz="3600">
                <a:solidFill>
                  <a:schemeClr val="tx2"/>
                </a:solidFill>
                <a:latin typeface="Helvetica World"/>
                <a:ea typeface="Calibri"/>
                <a:cs typeface="Arial"/>
              </a:rPr>
              <a:t>User friendly</a:t>
            </a:r>
          </a:p>
          <a:p>
            <a:pPr marL="1028700" lvl="1" indent="-571500">
              <a:buFont typeface="Arial"/>
              <a:buChar char="•"/>
            </a:pPr>
            <a:r>
              <a:rPr lang="en-US" sz="3600">
                <a:solidFill>
                  <a:schemeClr val="tx2"/>
                </a:solidFill>
                <a:latin typeface="Helvetica World"/>
                <a:ea typeface="Calibri"/>
                <a:cs typeface="Arial"/>
              </a:rPr>
              <a:t>Free!!!</a:t>
            </a:r>
            <a:endParaRPr lang="en-US">
              <a:solidFill>
                <a:schemeClr val="tx2"/>
              </a:solidFill>
              <a:ea typeface="Calibri"/>
              <a:cs typeface="Calibri"/>
            </a:endParaRPr>
          </a:p>
        </p:txBody>
      </p:sp>
      <p:pic>
        <p:nvPicPr>
          <p:cNvPr id="18" name="Picture 17">
            <a:extLst>
              <a:ext uri="{FF2B5EF4-FFF2-40B4-BE49-F238E27FC236}">
                <a16:creationId xmlns:a16="http://schemas.microsoft.com/office/drawing/2014/main" id="{3AD51B24-745D-2752-A392-650EE09E64D4}"/>
              </a:ext>
            </a:extLst>
          </p:cNvPr>
          <p:cNvPicPr>
            <a:picLocks noChangeAspect="1"/>
          </p:cNvPicPr>
          <p:nvPr/>
        </p:nvPicPr>
        <p:blipFill>
          <a:blip r:embed="rId9"/>
          <a:srcRect l="30341" t="29573"/>
          <a:stretch/>
        </p:blipFill>
        <p:spPr>
          <a:xfrm>
            <a:off x="0" y="0"/>
            <a:ext cx="3344932" cy="31345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E1D7AD">
                <a:alpha val="100000"/>
              </a:srgbClr>
            </a:gs>
            <a:gs pos="100000">
              <a:srgbClr val="F8F2E5">
                <a:alpha val="100000"/>
              </a:srgbClr>
            </a:gs>
          </a:gsLst>
          <a:lin ang="5400000"/>
        </a:gradFill>
        <a:effectLst/>
      </p:bgPr>
    </p:bg>
    <p:spTree>
      <p:nvGrpSpPr>
        <p:cNvPr id="1" name=""/>
        <p:cNvGrpSpPr/>
        <p:nvPr/>
      </p:nvGrpSpPr>
      <p:grpSpPr>
        <a:xfrm>
          <a:off x="0" y="0"/>
          <a:ext cx="0" cy="0"/>
          <a:chOff x="0" y="0"/>
          <a:chExt cx="0" cy="0"/>
        </a:xfrm>
      </p:grpSpPr>
      <p:grpSp>
        <p:nvGrpSpPr>
          <p:cNvPr id="3" name="Group 3"/>
          <p:cNvGrpSpPr/>
          <p:nvPr/>
        </p:nvGrpSpPr>
        <p:grpSpPr>
          <a:xfrm>
            <a:off x="1028700" y="-438150"/>
            <a:ext cx="9348183" cy="10725150"/>
            <a:chOff x="0" y="-123825"/>
            <a:chExt cx="2462073" cy="3083863"/>
          </a:xfrm>
        </p:grpSpPr>
        <p:sp>
          <p:nvSpPr>
            <p:cNvPr id="4" name="Freeform 4"/>
            <p:cNvSpPr/>
            <p:nvPr/>
          </p:nvSpPr>
          <p:spPr>
            <a:xfrm>
              <a:off x="0" y="0"/>
              <a:ext cx="2462073" cy="2960038"/>
            </a:xfrm>
            <a:custGeom>
              <a:avLst/>
              <a:gdLst/>
              <a:ahLst/>
              <a:cxnLst/>
              <a:rect l="l" t="t" r="r" b="b"/>
              <a:pathLst>
                <a:path w="2462073" h="2960038">
                  <a:moveTo>
                    <a:pt x="0" y="0"/>
                  </a:moveTo>
                  <a:lnTo>
                    <a:pt x="2462073" y="0"/>
                  </a:lnTo>
                  <a:lnTo>
                    <a:pt x="2462073" y="2960038"/>
                  </a:lnTo>
                  <a:lnTo>
                    <a:pt x="0" y="2960038"/>
                  </a:lnTo>
                  <a:close/>
                </a:path>
              </a:pathLst>
            </a:custGeom>
            <a:gradFill rotWithShape="1">
              <a:gsLst>
                <a:gs pos="0">
                  <a:srgbClr val="E1D7AD">
                    <a:alpha val="100000"/>
                  </a:srgbClr>
                </a:gs>
                <a:gs pos="100000">
                  <a:srgbClr val="EDEBE8">
                    <a:alpha val="100000"/>
                  </a:srgbClr>
                </a:gs>
              </a:gsLst>
              <a:path path="circle">
                <a:fillToRect l="50000" t="50000" r="50000" b="50000"/>
              </a:path>
            </a:gradFill>
          </p:spPr>
          <p:txBody>
            <a:bodyPr/>
            <a:lstStyle/>
            <a:p>
              <a:endParaRPr lang="en-US"/>
            </a:p>
          </p:txBody>
        </p:sp>
        <p:sp>
          <p:nvSpPr>
            <p:cNvPr id="5" name="TextBox 5"/>
            <p:cNvSpPr txBox="1"/>
            <p:nvPr/>
          </p:nvSpPr>
          <p:spPr>
            <a:xfrm>
              <a:off x="0" y="-123825"/>
              <a:ext cx="2462073" cy="3083863"/>
            </a:xfrm>
            <a:prstGeom prst="rect">
              <a:avLst/>
            </a:prstGeom>
          </p:spPr>
          <p:txBody>
            <a:bodyPr lIns="50800" tIns="50800" rIns="50800" bIns="50800" rtlCol="0" anchor="ctr"/>
            <a:lstStyle/>
            <a:p>
              <a:pPr algn="ctr">
                <a:lnSpc>
                  <a:spcPts val="9380"/>
                </a:lnSpc>
              </a:pPr>
              <a:endParaRPr/>
            </a:p>
          </p:txBody>
        </p:sp>
      </p:grpSp>
      <p:sp>
        <p:nvSpPr>
          <p:cNvPr id="6" name="Freeform 6"/>
          <p:cNvSpPr/>
          <p:nvPr/>
        </p:nvSpPr>
        <p:spPr>
          <a:xfrm>
            <a:off x="711114" y="8584377"/>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flipH="1">
            <a:off x="13967333" y="5845929"/>
            <a:ext cx="4213361" cy="4201072"/>
          </a:xfrm>
          <a:custGeom>
            <a:avLst/>
            <a:gdLst/>
            <a:ahLst/>
            <a:cxnLst/>
            <a:rect l="l" t="t" r="r" b="b"/>
            <a:pathLst>
              <a:path w="4213361" h="4201072">
                <a:moveTo>
                  <a:pt x="4213361" y="0"/>
                </a:moveTo>
                <a:lnTo>
                  <a:pt x="0" y="0"/>
                </a:lnTo>
                <a:lnTo>
                  <a:pt x="0" y="4201073"/>
                </a:lnTo>
                <a:lnTo>
                  <a:pt x="4213361" y="4201073"/>
                </a:lnTo>
                <a:lnTo>
                  <a:pt x="421336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375946" y="316140"/>
            <a:ext cx="9030597" cy="2525397"/>
          </a:xfrm>
          <a:prstGeom prst="rect">
            <a:avLst/>
          </a:prstGeom>
        </p:spPr>
        <p:txBody>
          <a:bodyPr lIns="0" tIns="0" rIns="0" bIns="0" rtlCol="0" anchor="t">
            <a:spAutoFit/>
          </a:bodyPr>
          <a:lstStyle/>
          <a:p>
            <a:pPr algn="l">
              <a:lnSpc>
                <a:spcPts val="9379"/>
              </a:lnSpc>
            </a:pPr>
            <a:r>
              <a:rPr lang="en-US" sz="6699" b="1">
                <a:solidFill>
                  <a:srgbClr val="5C7FAD"/>
                </a:solidFill>
                <a:latin typeface="Helvetica World Bold"/>
                <a:ea typeface="Helvetica World Bold"/>
                <a:cs typeface="Helvetica World Bold"/>
                <a:sym typeface="Helvetica World Bold"/>
              </a:rPr>
              <a:t>HOW MUCH ARE YOU WILLING TO PAY?</a:t>
            </a:r>
          </a:p>
        </p:txBody>
      </p:sp>
      <p:sp>
        <p:nvSpPr>
          <p:cNvPr id="9" name="TextBox 8">
            <a:extLst>
              <a:ext uri="{FF2B5EF4-FFF2-40B4-BE49-F238E27FC236}">
                <a16:creationId xmlns:a16="http://schemas.microsoft.com/office/drawing/2014/main" id="{24A7AB4F-14B6-AD15-3D93-2B09A9E15741}"/>
              </a:ext>
            </a:extLst>
          </p:cNvPr>
          <p:cNvSpPr txBox="1"/>
          <p:nvPr/>
        </p:nvSpPr>
        <p:spPr>
          <a:xfrm>
            <a:off x="1528387" y="2841537"/>
            <a:ext cx="8348808" cy="7802136"/>
          </a:xfrm>
          <a:prstGeom prst="rect">
            <a:avLst/>
          </a:prstGeom>
          <a:noFill/>
        </p:spPr>
        <p:txBody>
          <a:bodyPr wrap="square" rtlCol="0">
            <a:spAutoFit/>
          </a:bodyPr>
          <a:lstStyle/>
          <a:p>
            <a:r>
              <a:rPr lang="en-US" sz="3100">
                <a:solidFill>
                  <a:schemeClr val="tx2"/>
                </a:solidFill>
                <a:latin typeface="Helvetica World" panose="020B0604020202020204" charset="-128"/>
                <a:ea typeface="Helvetica World" panose="020B0604020202020204" charset="-128"/>
                <a:cs typeface="Helvetica World" panose="020B0604020202020204" charset="-128"/>
              </a:rPr>
              <a:t>Resources/Tools:</a:t>
            </a:r>
          </a:p>
          <a:p>
            <a:pPr marL="1028700" lvl="1" indent="-571500">
              <a:buFont typeface="Arial" panose="020B0604020202020204" pitchFamily="34" charset="0"/>
              <a:buChar char="•"/>
            </a:pPr>
            <a:r>
              <a:rPr lang="en-US" sz="3100">
                <a:solidFill>
                  <a:schemeClr val="tx2"/>
                </a:solidFill>
                <a:latin typeface="Helvetica World" panose="020B0604020202020204" charset="-128"/>
                <a:ea typeface="Helvetica World" panose="020B0604020202020204" charset="-128"/>
                <a:cs typeface="Helvetica World" panose="020B0604020202020204" charset="-128"/>
              </a:rPr>
              <a:t>Google Site (domain): free</a:t>
            </a:r>
          </a:p>
          <a:p>
            <a:pPr marL="1028700" lvl="1" indent="-571500">
              <a:buFont typeface="Arial" panose="020B0604020202020204" pitchFamily="34" charset="0"/>
              <a:buChar char="•"/>
            </a:pPr>
            <a:r>
              <a:rPr lang="en-US" sz="3100">
                <a:solidFill>
                  <a:schemeClr val="tx2"/>
                </a:solidFill>
                <a:latin typeface="Helvetica World" panose="020B0604020202020204" charset="-128"/>
                <a:ea typeface="Helvetica World" panose="020B0604020202020204" charset="-128"/>
                <a:cs typeface="Helvetica World" panose="020B0604020202020204" charset="-128"/>
              </a:rPr>
              <a:t>Tableau Public: free</a:t>
            </a:r>
          </a:p>
          <a:p>
            <a:pPr marL="1028700" lvl="1" indent="-571500">
              <a:buFont typeface="Arial" panose="020B0604020202020204" pitchFamily="34" charset="0"/>
              <a:buChar char="•"/>
            </a:pPr>
            <a:r>
              <a:rPr lang="en-US" sz="3100">
                <a:solidFill>
                  <a:schemeClr val="tx2"/>
                </a:solidFill>
                <a:latin typeface="Helvetica World" panose="020B0604020202020204" charset="-128"/>
                <a:ea typeface="Helvetica World" panose="020B0604020202020204" charset="-128"/>
                <a:cs typeface="Helvetica World" panose="020B0604020202020204" charset="-128"/>
              </a:rPr>
              <a:t>Marketing: free</a:t>
            </a:r>
          </a:p>
          <a:p>
            <a:pPr marL="1485900" lvl="2" indent="-571500">
              <a:buFont typeface="Courier New" panose="02070309020205020404" pitchFamily="49" charset="0"/>
              <a:buChar char="o"/>
            </a:pPr>
            <a:r>
              <a:rPr lang="en-US" sz="3100">
                <a:solidFill>
                  <a:schemeClr val="tx2"/>
                </a:solidFill>
                <a:latin typeface="Helvetica World" panose="020B0604020202020204" charset="-128"/>
                <a:ea typeface="Helvetica World" panose="020B0604020202020204" charset="-128"/>
                <a:cs typeface="Helvetica World" panose="020B0604020202020204" charset="-128"/>
              </a:rPr>
              <a:t>Tik Tok</a:t>
            </a:r>
          </a:p>
          <a:p>
            <a:pPr marL="1485900" lvl="2" indent="-571500">
              <a:buFont typeface="Courier New" panose="02070309020205020404" pitchFamily="49" charset="0"/>
              <a:buChar char="o"/>
            </a:pPr>
            <a:r>
              <a:rPr lang="en-US" sz="3100">
                <a:solidFill>
                  <a:schemeClr val="tx2"/>
                </a:solidFill>
                <a:latin typeface="Helvetica World" panose="020B0604020202020204" charset="-128"/>
                <a:ea typeface="Helvetica World" panose="020B0604020202020204" charset="-128"/>
                <a:cs typeface="Helvetica World" panose="020B0604020202020204" charset="-128"/>
              </a:rPr>
              <a:t>Instagram</a:t>
            </a:r>
          </a:p>
          <a:p>
            <a:pPr marL="1485900" lvl="2" indent="-571500">
              <a:buFont typeface="Courier New" panose="02070309020205020404" pitchFamily="49" charset="0"/>
              <a:buChar char="o"/>
            </a:pPr>
            <a:r>
              <a:rPr lang="en-US" sz="3100">
                <a:solidFill>
                  <a:schemeClr val="tx2"/>
                </a:solidFill>
                <a:latin typeface="Helvetica World" panose="020B0604020202020204" charset="-128"/>
                <a:ea typeface="Helvetica World" panose="020B0604020202020204" charset="-128"/>
                <a:cs typeface="Helvetica World" panose="020B0604020202020204" charset="-128"/>
              </a:rPr>
              <a:t>Twitter</a:t>
            </a:r>
          </a:p>
          <a:p>
            <a:pPr marL="1485900" lvl="2" indent="-571500">
              <a:buFont typeface="Courier New" panose="02070309020205020404" pitchFamily="49" charset="0"/>
              <a:buChar char="o"/>
            </a:pPr>
            <a:r>
              <a:rPr lang="en-US" sz="3100">
                <a:solidFill>
                  <a:schemeClr val="tx2"/>
                </a:solidFill>
                <a:latin typeface="Helvetica World" panose="020B0604020202020204" charset="-128"/>
                <a:ea typeface="Helvetica World" panose="020B0604020202020204" charset="-128"/>
                <a:cs typeface="Helvetica World" panose="020B0604020202020204" charset="-128"/>
              </a:rPr>
              <a:t>Facebook</a:t>
            </a:r>
          </a:p>
          <a:p>
            <a:pPr marL="1028700" lvl="1" indent="-571500">
              <a:buFont typeface="Arial" panose="020B0604020202020204" pitchFamily="34" charset="0"/>
              <a:buChar char="•"/>
            </a:pPr>
            <a:r>
              <a:rPr lang="en-US" sz="3100">
                <a:solidFill>
                  <a:schemeClr val="tx2"/>
                </a:solidFill>
                <a:latin typeface="Helvetica World" panose="020B0604020202020204" charset="-128"/>
                <a:ea typeface="Helvetica World" panose="020B0604020202020204" charset="-128"/>
                <a:cs typeface="Helvetica World" panose="020B0604020202020204" charset="-128"/>
              </a:rPr>
              <a:t>API’s: free</a:t>
            </a:r>
          </a:p>
          <a:p>
            <a:pPr marL="1485900" lvl="2" indent="-571500">
              <a:buFont typeface="Courier New" panose="02070309020205020404" pitchFamily="49" charset="0"/>
              <a:buChar char="o"/>
            </a:pPr>
            <a:r>
              <a:rPr lang="en-US" sz="3100">
                <a:solidFill>
                  <a:schemeClr val="tx2"/>
                </a:solidFill>
                <a:latin typeface="Helvetica World" panose="020B0604020202020204" charset="-128"/>
                <a:ea typeface="Helvetica World" panose="020B0604020202020204" charset="-128"/>
                <a:cs typeface="Helvetica World" panose="020B0604020202020204" charset="-128"/>
              </a:rPr>
              <a:t>FDA’s data</a:t>
            </a:r>
          </a:p>
          <a:p>
            <a:pPr marL="1485900" lvl="2" indent="-571500">
              <a:buFont typeface="Courier New" panose="02070309020205020404" pitchFamily="49" charset="0"/>
              <a:buChar char="o"/>
            </a:pPr>
            <a:r>
              <a:rPr lang="en-US" sz="3100">
                <a:solidFill>
                  <a:schemeClr val="tx2"/>
                </a:solidFill>
                <a:latin typeface="Helvetica World" panose="020B0604020202020204" charset="-128"/>
                <a:ea typeface="Helvetica World" panose="020B0604020202020204" charset="-128"/>
                <a:cs typeface="Helvetica World" panose="020B0604020202020204" charset="-128"/>
              </a:rPr>
              <a:t>CDC’s data</a:t>
            </a:r>
          </a:p>
          <a:p>
            <a:pPr marL="1028700" lvl="1" indent="-571500">
              <a:buFont typeface="Arial" panose="020B0604020202020204" pitchFamily="34" charset="0"/>
              <a:buChar char="•"/>
            </a:pPr>
            <a:r>
              <a:rPr lang="en-US" sz="3100">
                <a:solidFill>
                  <a:schemeClr val="tx2"/>
                </a:solidFill>
                <a:latin typeface="Helvetica World" panose="020B0604020202020204" charset="-128"/>
                <a:ea typeface="Helvetica World" panose="020B0604020202020204" charset="-128"/>
                <a:cs typeface="Helvetica World" panose="020B0604020202020204" charset="-128"/>
              </a:rPr>
              <a:t>Visual Studio: free</a:t>
            </a:r>
          </a:p>
          <a:p>
            <a:pPr marL="1485900" lvl="2" indent="-571500">
              <a:buFont typeface="Courier New" panose="02070309020205020404" pitchFamily="49" charset="0"/>
              <a:buChar char="o"/>
            </a:pPr>
            <a:r>
              <a:rPr lang="en-US" sz="3100">
                <a:solidFill>
                  <a:schemeClr val="tx2"/>
                </a:solidFill>
                <a:latin typeface="Helvetica World" panose="020B0604020202020204" charset="-128"/>
                <a:ea typeface="Helvetica World" panose="020B0604020202020204" charset="-128"/>
                <a:cs typeface="Helvetica World" panose="020B0604020202020204" charset="-128"/>
              </a:rPr>
              <a:t>Python: free</a:t>
            </a:r>
          </a:p>
          <a:p>
            <a:pPr marL="1485900" lvl="2" indent="-571500">
              <a:buFont typeface="Courier New" panose="02070309020205020404" pitchFamily="49" charset="0"/>
              <a:buChar char="o"/>
            </a:pPr>
            <a:r>
              <a:rPr lang="en-US" sz="3100">
                <a:solidFill>
                  <a:schemeClr val="tx2"/>
                </a:solidFill>
                <a:latin typeface="Helvetica World" panose="020B0604020202020204" charset="-128"/>
                <a:ea typeface="Helvetica World" panose="020B0604020202020204" charset="-128"/>
                <a:cs typeface="Helvetica World" panose="020B0604020202020204" charset="-128"/>
              </a:rPr>
              <a:t>HTML: free</a:t>
            </a:r>
          </a:p>
          <a:p>
            <a:pPr marL="1485900" lvl="2" indent="-571500">
              <a:buFont typeface="Courier New" panose="02070309020205020404" pitchFamily="49" charset="0"/>
              <a:buChar char="o"/>
            </a:pPr>
            <a:r>
              <a:rPr lang="en-US" sz="3100">
                <a:solidFill>
                  <a:schemeClr val="tx2"/>
                </a:solidFill>
                <a:latin typeface="Helvetica World" panose="020B0604020202020204" charset="-128"/>
                <a:ea typeface="Helvetica World" panose="020B0604020202020204" charset="-128"/>
                <a:cs typeface="Helvetica World" panose="020B0604020202020204" charset="-128"/>
              </a:rPr>
              <a:t>CSS: free</a:t>
            </a:r>
          </a:p>
          <a:p>
            <a:pPr marL="1028700" lvl="1"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10" name="TextBox 9">
            <a:extLst>
              <a:ext uri="{FF2B5EF4-FFF2-40B4-BE49-F238E27FC236}">
                <a16:creationId xmlns:a16="http://schemas.microsoft.com/office/drawing/2014/main" id="{A5E2A8E6-3A15-93E9-A827-49D13E46A78E}"/>
              </a:ext>
            </a:extLst>
          </p:cNvPr>
          <p:cNvSpPr txBox="1"/>
          <p:nvPr/>
        </p:nvSpPr>
        <p:spPr>
          <a:xfrm>
            <a:off x="5865018" y="4652774"/>
            <a:ext cx="6048972" cy="3416320"/>
          </a:xfrm>
          <a:prstGeom prst="rect">
            <a:avLst/>
          </a:prstGeom>
          <a:noFill/>
        </p:spPr>
        <p:txBody>
          <a:bodyPr wrap="square" rtlCol="0">
            <a:spAutoFit/>
          </a:bodyPr>
          <a:lstStyle/>
          <a:p>
            <a:pPr algn="ctr"/>
            <a:r>
              <a:rPr lang="en-US" sz="3600">
                <a:solidFill>
                  <a:schemeClr val="tx2"/>
                </a:solidFill>
                <a:latin typeface="Helvetica World" panose="020B0604020202020204" charset="-128"/>
                <a:ea typeface="Helvetica World" panose="020B0604020202020204" charset="-128"/>
                <a:cs typeface="Helvetica World" panose="020B0604020202020204" charset="-128"/>
              </a:rPr>
              <a:t>Our company wants to start off as a non-profit, but we’re not opposed to making a profit in the future depending on the success of the website.</a:t>
            </a:r>
          </a:p>
        </p:txBody>
      </p:sp>
      <p:sp>
        <p:nvSpPr>
          <p:cNvPr id="11" name="Freeform 43">
            <a:extLst>
              <a:ext uri="{FF2B5EF4-FFF2-40B4-BE49-F238E27FC236}">
                <a16:creationId xmlns:a16="http://schemas.microsoft.com/office/drawing/2014/main" id="{FC561215-55E0-BFA9-82AD-FE12CC24C613}"/>
              </a:ext>
            </a:extLst>
          </p:cNvPr>
          <p:cNvSpPr/>
          <p:nvPr/>
        </p:nvSpPr>
        <p:spPr>
          <a:xfrm>
            <a:off x="11245854" y="1091826"/>
            <a:ext cx="2630458" cy="2686282"/>
          </a:xfrm>
          <a:custGeom>
            <a:avLst/>
            <a:gdLst/>
            <a:ahLst/>
            <a:cxnLst/>
            <a:rect l="l" t="t" r="r" b="b"/>
            <a:pathLst>
              <a:path w="2015026" h="2015026">
                <a:moveTo>
                  <a:pt x="0" y="0"/>
                </a:moveTo>
                <a:lnTo>
                  <a:pt x="2015026" y="0"/>
                </a:lnTo>
                <a:lnTo>
                  <a:pt x="2015026" y="2015026"/>
                </a:lnTo>
                <a:lnTo>
                  <a:pt x="0" y="2015026"/>
                </a:lnTo>
                <a:lnTo>
                  <a:pt x="0" y="0"/>
                </a:lnTo>
                <a:close/>
              </a:path>
            </a:pathLst>
          </a:custGeom>
          <a:blipFill>
            <a:blip r:embed="rId6"/>
            <a:stretch>
              <a:fillRect/>
            </a:stretch>
          </a:blipFill>
        </p:spPr>
        <p:txBody>
          <a:bodyPr/>
          <a:lstStyle/>
          <a:p>
            <a:endParaRPr lang="en-US"/>
          </a:p>
        </p:txBody>
      </p:sp>
      <p:sp>
        <p:nvSpPr>
          <p:cNvPr id="13" name="Freeform 44">
            <a:extLst>
              <a:ext uri="{FF2B5EF4-FFF2-40B4-BE49-F238E27FC236}">
                <a16:creationId xmlns:a16="http://schemas.microsoft.com/office/drawing/2014/main" id="{C0CA5A2A-D498-B7DC-37A1-F0FD99B224C1}"/>
              </a:ext>
            </a:extLst>
          </p:cNvPr>
          <p:cNvSpPr/>
          <p:nvPr/>
        </p:nvSpPr>
        <p:spPr>
          <a:xfrm>
            <a:off x="13189442" y="2698809"/>
            <a:ext cx="3722612" cy="3862252"/>
          </a:xfrm>
          <a:custGeom>
            <a:avLst/>
            <a:gdLst/>
            <a:ahLst/>
            <a:cxnLst/>
            <a:rect l="l" t="t" r="r" b="b"/>
            <a:pathLst>
              <a:path w="2796464" h="2796464">
                <a:moveTo>
                  <a:pt x="0" y="0"/>
                </a:moveTo>
                <a:lnTo>
                  <a:pt x="2796464" y="0"/>
                </a:lnTo>
                <a:lnTo>
                  <a:pt x="2796464" y="2796464"/>
                </a:lnTo>
                <a:lnTo>
                  <a:pt x="0" y="2796464"/>
                </a:lnTo>
                <a:lnTo>
                  <a:pt x="0" y="0"/>
                </a:lnTo>
                <a:close/>
              </a:path>
            </a:pathLst>
          </a:custGeom>
          <a:blipFill>
            <a:blip r:embed="rId7"/>
            <a:stretch>
              <a:fillRect/>
            </a:stretch>
          </a:blipFill>
        </p:spPr>
        <p:txBody>
          <a:bodyPr/>
          <a:lstStyle/>
          <a:p>
            <a:endParaRPr lang="en-US"/>
          </a:p>
        </p:txBody>
      </p:sp>
      <p:pic>
        <p:nvPicPr>
          <p:cNvPr id="14" name="Picture 13" descr="A black and white logo&#10;&#10;AI-generated content may be incorrect.">
            <a:extLst>
              <a:ext uri="{FF2B5EF4-FFF2-40B4-BE49-F238E27FC236}">
                <a16:creationId xmlns:a16="http://schemas.microsoft.com/office/drawing/2014/main" id="{5A82B971-B13D-0AC8-30C0-8DE31D0F86CC}"/>
              </a:ext>
            </a:extLst>
          </p:cNvPr>
          <p:cNvPicPr>
            <a:picLocks noChangeAspect="1"/>
          </p:cNvPicPr>
          <p:nvPr/>
        </p:nvPicPr>
        <p:blipFill>
          <a:blip r:embed="rId8"/>
          <a:srcRect l="27304" t="26671" r="26826" b="24924"/>
          <a:stretch/>
        </p:blipFill>
        <p:spPr>
          <a:xfrm>
            <a:off x="12701876" y="6697756"/>
            <a:ext cx="2348872" cy="24974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6" y="0"/>
            <a:ext cx="18283424"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63C1F321-BB96-4700-B3CE-1A6156067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6" y="0"/>
            <a:ext cx="18283424" cy="10287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FA1AD64-F15F-417D-956C-B2C211FC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6" y="0"/>
            <a:ext cx="9096353" cy="10287000"/>
            <a:chOff x="651279" y="598259"/>
            <a:chExt cx="10889442" cy="5680742"/>
          </a:xfrm>
        </p:grpSpPr>
        <p:sp>
          <p:nvSpPr>
            <p:cNvPr id="13" name="Color">
              <a:extLst>
                <a:ext uri="{FF2B5EF4-FFF2-40B4-BE49-F238E27FC236}">
                  <a16:creationId xmlns:a16="http://schemas.microsoft.com/office/drawing/2014/main" id="{5F3C79B0-E0DE-407E-B550-3FDEB67B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or">
              <a:extLst>
                <a:ext uri="{FF2B5EF4-FFF2-40B4-BE49-F238E27FC236}">
                  <a16:creationId xmlns:a16="http://schemas.microsoft.com/office/drawing/2014/main" id="{A1A2DFA8-F321-4204-9B31-A3713BC65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6" y="0"/>
            <a:ext cx="18283431" cy="10287003"/>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15DE168-4952-7CC0-5EB0-9F6F34A0A254}"/>
              </a:ext>
            </a:extLst>
          </p:cNvPr>
          <p:cNvSpPr>
            <a:spLocks noGrp="1"/>
          </p:cNvSpPr>
          <p:nvPr>
            <p:ph type="ctrTitle"/>
          </p:nvPr>
        </p:nvSpPr>
        <p:spPr>
          <a:xfrm>
            <a:off x="1184562" y="1262496"/>
            <a:ext cx="7311991" cy="7735200"/>
          </a:xfrm>
        </p:spPr>
        <p:txBody>
          <a:bodyPr anchor="ctr">
            <a:normAutofit/>
          </a:bodyPr>
          <a:lstStyle/>
          <a:p>
            <a:pPr algn="l"/>
            <a:r>
              <a:rPr lang="en-US" sz="7200">
                <a:solidFill>
                  <a:schemeClr val="bg1"/>
                </a:solidFill>
                <a:ea typeface="Calibri"/>
                <a:cs typeface="Calibri"/>
              </a:rPr>
              <a:t>Donations</a:t>
            </a:r>
            <a:endParaRPr lang="en-US" sz="7200">
              <a:solidFill>
                <a:schemeClr val="bg1"/>
              </a:solidFill>
            </a:endParaRPr>
          </a:p>
        </p:txBody>
      </p:sp>
      <p:sp>
        <p:nvSpPr>
          <p:cNvPr id="3" name="Subtitle 2">
            <a:extLst>
              <a:ext uri="{FF2B5EF4-FFF2-40B4-BE49-F238E27FC236}">
                <a16:creationId xmlns:a16="http://schemas.microsoft.com/office/drawing/2014/main" id="{0D6A709B-3245-7D38-3FD9-B3CBA8336347}"/>
              </a:ext>
            </a:extLst>
          </p:cNvPr>
          <p:cNvSpPr>
            <a:spLocks noGrp="1"/>
          </p:cNvSpPr>
          <p:nvPr>
            <p:ph type="subTitle" idx="1"/>
          </p:nvPr>
        </p:nvSpPr>
        <p:spPr>
          <a:xfrm>
            <a:off x="9802030" y="1262496"/>
            <a:ext cx="7301408" cy="7735200"/>
          </a:xfrm>
        </p:spPr>
        <p:txBody>
          <a:bodyPr anchor="ctr">
            <a:normAutofit/>
          </a:bodyPr>
          <a:lstStyle/>
          <a:p>
            <a:pPr algn="l"/>
            <a:r>
              <a:rPr lang="en-US" sz="3600">
                <a:solidFill>
                  <a:schemeClr val="tx2"/>
                </a:solidFill>
                <a:latin typeface="Helvetica World"/>
                <a:ea typeface="Calibri"/>
                <a:cs typeface="Calibri"/>
              </a:rPr>
              <a:t>The service will be free to use, but donations will be accepted.</a:t>
            </a:r>
            <a:endParaRPr lang="en-US"/>
          </a:p>
          <a:p>
            <a:pPr algn="l"/>
            <a:r>
              <a:rPr lang="en-US" sz="3600">
                <a:solidFill>
                  <a:schemeClr val="tx2"/>
                </a:solidFill>
                <a:latin typeface="Helvetica World"/>
                <a:ea typeface="Calibri"/>
                <a:cs typeface="Calibri"/>
              </a:rPr>
              <a:t>A "Donate" button will be available on the main navigation bar, allowing users to visit the donations page at any time.</a:t>
            </a:r>
          </a:p>
          <a:p>
            <a:pPr algn="l"/>
            <a:endParaRPr lang="en-US" sz="3600">
              <a:solidFill>
                <a:schemeClr val="tx2"/>
              </a:solidFill>
              <a:latin typeface="Helvetica World"/>
              <a:ea typeface="Calibri"/>
              <a:cs typeface="Calibri"/>
            </a:endParaRPr>
          </a:p>
        </p:txBody>
      </p:sp>
    </p:spTree>
    <p:extLst>
      <p:ext uri="{BB962C8B-B14F-4D97-AF65-F5344CB8AC3E}">
        <p14:creationId xmlns:p14="http://schemas.microsoft.com/office/powerpoint/2010/main" val="940297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3" name="Group 3"/>
          <p:cNvGrpSpPr/>
          <p:nvPr/>
        </p:nvGrpSpPr>
        <p:grpSpPr>
          <a:xfrm>
            <a:off x="7990725" y="0"/>
            <a:ext cx="9268575" cy="10287000"/>
            <a:chOff x="0" y="-38100"/>
            <a:chExt cx="2441106" cy="3323218"/>
          </a:xfrm>
        </p:grpSpPr>
        <p:sp>
          <p:nvSpPr>
            <p:cNvPr id="4" name="Freeform 4"/>
            <p:cNvSpPr/>
            <p:nvPr/>
          </p:nvSpPr>
          <p:spPr>
            <a:xfrm>
              <a:off x="0" y="0"/>
              <a:ext cx="2441106" cy="3285118"/>
            </a:xfrm>
            <a:custGeom>
              <a:avLst/>
              <a:gdLst/>
              <a:ahLst/>
              <a:cxnLst/>
              <a:rect l="l" t="t" r="r" b="b"/>
              <a:pathLst>
                <a:path w="2441106" h="3285118">
                  <a:moveTo>
                    <a:pt x="0" y="0"/>
                  </a:moveTo>
                  <a:lnTo>
                    <a:pt x="2441106" y="0"/>
                  </a:lnTo>
                  <a:lnTo>
                    <a:pt x="2441106" y="3285118"/>
                  </a:lnTo>
                  <a:lnTo>
                    <a:pt x="0" y="3285118"/>
                  </a:lnTo>
                  <a:close/>
                </a:path>
              </a:pathLst>
            </a:custGeom>
            <a:gradFill rotWithShape="1">
              <a:gsLst>
                <a:gs pos="0">
                  <a:srgbClr val="BFB380">
                    <a:alpha val="100000"/>
                  </a:srgbClr>
                </a:gs>
                <a:gs pos="100000">
                  <a:srgbClr val="F8F2E5">
                    <a:alpha val="100000"/>
                  </a:srgbClr>
                </a:gs>
              </a:gsLst>
              <a:lin ang="5400000"/>
            </a:gradFill>
          </p:spPr>
          <p:txBody>
            <a:bodyPr/>
            <a:lstStyle/>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marL="1485900" lvl="2" indent="-571500">
                <a:buFont typeface="Arial" panose="020B0604020202020204" pitchFamily="34" charset="0"/>
                <a:buChar char="•"/>
              </a:pPr>
              <a:r>
                <a:rPr lang="en-US" sz="4000">
                  <a:solidFill>
                    <a:schemeClr val="tx2"/>
                  </a:solidFill>
                  <a:latin typeface="Helvetica World" panose="020B0604020202020204" charset="-128"/>
                  <a:ea typeface="Helvetica World" panose="020B0604020202020204" charset="-128"/>
                  <a:cs typeface="Helvetica World" panose="020B0604020202020204" charset="-128"/>
                </a:rPr>
                <a:t>Families:</a:t>
              </a:r>
            </a:p>
            <a:p>
              <a:pPr marL="1943100" lvl="3" indent="-571500">
                <a:buFont typeface="Courier New" panose="02070309020205020404" pitchFamily="49" charset="0"/>
                <a:buChar char="o"/>
              </a:pPr>
              <a:r>
                <a:rPr lang="en-US" sz="4000">
                  <a:solidFill>
                    <a:schemeClr val="tx2"/>
                  </a:solidFill>
                  <a:latin typeface="Helvetica World" panose="020B0604020202020204" charset="-128"/>
                  <a:ea typeface="Helvetica World" panose="020B0604020202020204" charset="-128"/>
                  <a:cs typeface="Helvetica World" panose="020B0604020202020204" charset="-128"/>
                </a:rPr>
                <a:t>Mom’s</a:t>
              </a:r>
            </a:p>
            <a:p>
              <a:pPr marL="1943100" lvl="3" indent="-571500">
                <a:buFont typeface="Courier New" panose="02070309020205020404" pitchFamily="49" charset="0"/>
                <a:buChar char="o"/>
              </a:pPr>
              <a:r>
                <a:rPr lang="en-US" sz="4000">
                  <a:solidFill>
                    <a:schemeClr val="tx2"/>
                  </a:solidFill>
                  <a:latin typeface="Helvetica World" panose="020B0604020202020204" charset="-128"/>
                  <a:ea typeface="Helvetica World" panose="020B0604020202020204" charset="-128"/>
                  <a:cs typeface="Helvetica World" panose="020B0604020202020204" charset="-128"/>
                </a:rPr>
                <a:t>Dad’s</a:t>
              </a:r>
            </a:p>
            <a:p>
              <a:pPr marL="1943100" lvl="3" indent="-571500">
                <a:buFont typeface="Courier New" panose="02070309020205020404" pitchFamily="49" charset="0"/>
                <a:buChar char="o"/>
              </a:pPr>
              <a:r>
                <a:rPr lang="en-US" sz="4000">
                  <a:solidFill>
                    <a:schemeClr val="tx2"/>
                  </a:solidFill>
                  <a:latin typeface="Helvetica World" panose="020B0604020202020204" charset="-128"/>
                  <a:ea typeface="Helvetica World" panose="020B0604020202020204" charset="-128"/>
                  <a:cs typeface="Helvetica World" panose="020B0604020202020204" charset="-128"/>
                </a:rPr>
                <a:t>Grocery shopper for household</a:t>
              </a:r>
            </a:p>
            <a:p>
              <a:pPr marL="1485900" lvl="2" indent="-571500">
                <a:buFont typeface="Arial" panose="020B0604020202020204" pitchFamily="34" charset="0"/>
                <a:buChar char="•"/>
              </a:pPr>
              <a:r>
                <a:rPr lang="en-US" sz="4000">
                  <a:solidFill>
                    <a:schemeClr val="tx2"/>
                  </a:solidFill>
                  <a:latin typeface="Helvetica World" panose="020B0604020202020204" charset="-128"/>
                  <a:ea typeface="Helvetica World" panose="020B0604020202020204" charset="-128"/>
                  <a:cs typeface="Helvetica World" panose="020B0604020202020204" charset="-128"/>
                </a:rPr>
                <a:t>Restaurant owners</a:t>
              </a:r>
            </a:p>
            <a:p>
              <a:pPr marL="1485900" lvl="2" indent="-571500">
                <a:buFont typeface="Arial" panose="020B0604020202020204" pitchFamily="34" charset="0"/>
                <a:buChar char="•"/>
              </a:pPr>
              <a:r>
                <a:rPr lang="en-US" sz="4000">
                  <a:solidFill>
                    <a:schemeClr val="tx2"/>
                  </a:solidFill>
                  <a:latin typeface="Helvetica World" panose="020B0604020202020204" charset="-128"/>
                  <a:ea typeface="Helvetica World" panose="020B0604020202020204" charset="-128"/>
                  <a:cs typeface="Helvetica World" panose="020B0604020202020204" charset="-128"/>
                </a:rPr>
                <a:t>Cooks/chefs</a:t>
              </a:r>
            </a:p>
            <a:p>
              <a:pPr marL="1485900" lvl="2" indent="-571500">
                <a:buFont typeface="Arial" panose="020B0604020202020204" pitchFamily="34" charset="0"/>
                <a:buChar char="•"/>
              </a:pPr>
              <a:r>
                <a:rPr lang="en-US" sz="4000">
                  <a:solidFill>
                    <a:schemeClr val="tx2"/>
                  </a:solidFill>
                  <a:latin typeface="Helvetica World" panose="020B0604020202020204" charset="-128"/>
                  <a:ea typeface="Helvetica World" panose="020B0604020202020204" charset="-128"/>
                  <a:cs typeface="Helvetica World" panose="020B0604020202020204" charset="-128"/>
                </a:rPr>
                <a:t>Grocery chains</a:t>
              </a:r>
            </a:p>
            <a:p>
              <a:pPr marL="1485900" lvl="2" indent="-571500">
                <a:buFont typeface="Arial" panose="020B0604020202020204" pitchFamily="34" charset="0"/>
                <a:buChar char="•"/>
              </a:pPr>
              <a:r>
                <a:rPr lang="en-US" sz="4000">
                  <a:solidFill>
                    <a:schemeClr val="tx2"/>
                  </a:solidFill>
                  <a:latin typeface="Helvetica World" panose="020B0604020202020204" charset="-128"/>
                  <a:ea typeface="Helvetica World" panose="020B0604020202020204" charset="-128"/>
                  <a:cs typeface="Helvetica World" panose="020B0604020202020204" charset="-128"/>
                </a:rPr>
                <a:t>Schools</a:t>
              </a:r>
            </a:p>
            <a:p>
              <a:pPr marL="1485900" lvl="2" indent="-571500">
                <a:buFont typeface="Arial" panose="020B0604020202020204" pitchFamily="34" charset="0"/>
                <a:buChar char="•"/>
              </a:pPr>
              <a:r>
                <a:rPr lang="en-US" sz="4000">
                  <a:solidFill>
                    <a:schemeClr val="tx2"/>
                  </a:solidFill>
                  <a:latin typeface="Helvetica World" panose="020B0604020202020204" charset="-128"/>
                  <a:ea typeface="Helvetica World" panose="020B0604020202020204" charset="-128"/>
                  <a:cs typeface="Helvetica World" panose="020B0604020202020204" charset="-128"/>
                </a:rPr>
                <a:t>Hospitals</a:t>
              </a:r>
            </a:p>
          </p:txBody>
        </p:sp>
        <p:sp>
          <p:nvSpPr>
            <p:cNvPr id="5" name="TextBox 5"/>
            <p:cNvSpPr txBox="1"/>
            <p:nvPr/>
          </p:nvSpPr>
          <p:spPr>
            <a:xfrm>
              <a:off x="0" y="-38100"/>
              <a:ext cx="2441106" cy="3323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7518089" y="8469431"/>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354777" y="2837606"/>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54777" y="4295215"/>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965952" y="1898543"/>
            <a:ext cx="6024773" cy="6024773"/>
          </a:xfrm>
          <a:custGeom>
            <a:avLst/>
            <a:gdLst/>
            <a:ahLst/>
            <a:cxnLst/>
            <a:rect l="l" t="t" r="r" b="b"/>
            <a:pathLst>
              <a:path w="6024773" h="6024773">
                <a:moveTo>
                  <a:pt x="0" y="0"/>
                </a:moveTo>
                <a:lnTo>
                  <a:pt x="6024773" y="0"/>
                </a:lnTo>
                <a:lnTo>
                  <a:pt x="6024773" y="6024773"/>
                </a:lnTo>
                <a:lnTo>
                  <a:pt x="0" y="6024773"/>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182609" y="521585"/>
            <a:ext cx="8419377" cy="1279525"/>
          </a:xfrm>
          <a:prstGeom prst="rect">
            <a:avLst/>
          </a:prstGeom>
        </p:spPr>
        <p:txBody>
          <a:bodyPr lIns="0" tIns="0" rIns="0" bIns="0" rtlCol="0" anchor="t">
            <a:spAutoFit/>
          </a:bodyPr>
          <a:lstStyle/>
          <a:p>
            <a:pPr marL="0" lvl="0" indent="0" algn="l">
              <a:lnSpc>
                <a:spcPts val="9799"/>
              </a:lnSpc>
              <a:spcBef>
                <a:spcPct val="0"/>
              </a:spcBef>
            </a:pPr>
            <a:r>
              <a:rPr lang="en-US" sz="6999" b="1">
                <a:solidFill>
                  <a:srgbClr val="5C7FAD"/>
                </a:solidFill>
                <a:latin typeface="Helvetica World Bold"/>
                <a:ea typeface="Helvetica World Bold"/>
                <a:cs typeface="Helvetica World Bold"/>
                <a:sym typeface="Helvetica World Bold"/>
              </a:rPr>
              <a:t>TARGET MARKET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a:extLst>
            <a:ext uri="{FF2B5EF4-FFF2-40B4-BE49-F238E27FC236}">
              <a16:creationId xmlns:a16="http://schemas.microsoft.com/office/drawing/2014/main" id="{483B7C83-090D-9942-A982-6CD4378AF9F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B68CCDD-1A06-0F41-8928-96996F8CCF25}"/>
              </a:ext>
            </a:extLst>
          </p:cNvPr>
          <p:cNvGrpSpPr/>
          <p:nvPr/>
        </p:nvGrpSpPr>
        <p:grpSpPr>
          <a:xfrm>
            <a:off x="7990725" y="0"/>
            <a:ext cx="9531903" cy="10287000"/>
            <a:chOff x="0" y="-38100"/>
            <a:chExt cx="2510460" cy="3323218"/>
          </a:xfrm>
        </p:grpSpPr>
        <p:sp>
          <p:nvSpPr>
            <p:cNvPr id="4" name="Freeform 4">
              <a:extLst>
                <a:ext uri="{FF2B5EF4-FFF2-40B4-BE49-F238E27FC236}">
                  <a16:creationId xmlns:a16="http://schemas.microsoft.com/office/drawing/2014/main" id="{1E8AC5C4-D24B-5434-67AF-80C485ED2143}"/>
                </a:ext>
              </a:extLst>
            </p:cNvPr>
            <p:cNvSpPr/>
            <p:nvPr/>
          </p:nvSpPr>
          <p:spPr>
            <a:xfrm>
              <a:off x="69354" y="0"/>
              <a:ext cx="2441106" cy="3285118"/>
            </a:xfrm>
            <a:custGeom>
              <a:avLst/>
              <a:gdLst/>
              <a:ahLst/>
              <a:cxnLst/>
              <a:rect l="l" t="t" r="r" b="b"/>
              <a:pathLst>
                <a:path w="2441106" h="3285118">
                  <a:moveTo>
                    <a:pt x="0" y="0"/>
                  </a:moveTo>
                  <a:lnTo>
                    <a:pt x="2441106" y="0"/>
                  </a:lnTo>
                  <a:lnTo>
                    <a:pt x="2441106" y="3285118"/>
                  </a:lnTo>
                  <a:lnTo>
                    <a:pt x="0" y="3285118"/>
                  </a:lnTo>
                  <a:close/>
                </a:path>
              </a:pathLst>
            </a:custGeom>
            <a:gradFill rotWithShape="1">
              <a:gsLst>
                <a:gs pos="0">
                  <a:srgbClr val="BFB380">
                    <a:alpha val="100000"/>
                  </a:srgbClr>
                </a:gs>
                <a:gs pos="100000">
                  <a:srgbClr val="F8F2E5">
                    <a:alpha val="100000"/>
                  </a:srgbClr>
                </a:gs>
              </a:gsLst>
              <a:lin ang="5400000"/>
            </a:gradFill>
          </p:spPr>
          <p:txBody>
            <a:bodyPr lIns="91440" tIns="45720" rIns="91440" bIns="45720" anchor="t"/>
            <a:lstStyle/>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lvl="2"/>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5" name="TextBox 5">
              <a:extLst>
                <a:ext uri="{FF2B5EF4-FFF2-40B4-BE49-F238E27FC236}">
                  <a16:creationId xmlns:a16="http://schemas.microsoft.com/office/drawing/2014/main" id="{5D7B2F9E-3E1F-7190-9CBE-0B6DFB04D0B0}"/>
                </a:ext>
              </a:extLst>
            </p:cNvPr>
            <p:cNvSpPr txBox="1"/>
            <p:nvPr/>
          </p:nvSpPr>
          <p:spPr>
            <a:xfrm>
              <a:off x="0" y="-38100"/>
              <a:ext cx="2441106" cy="3323218"/>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04B7F04D-5F1C-02AC-4356-7A9AA70B00F2}"/>
              </a:ext>
            </a:extLst>
          </p:cNvPr>
          <p:cNvSpPr/>
          <p:nvPr/>
        </p:nvSpPr>
        <p:spPr>
          <a:xfrm>
            <a:off x="17518089" y="8488804"/>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53AEDB98-D5E9-D7CD-5E83-54304DEBF5FF}"/>
              </a:ext>
            </a:extLst>
          </p:cNvPr>
          <p:cNvSpPr/>
          <p:nvPr/>
        </p:nvSpPr>
        <p:spPr>
          <a:xfrm>
            <a:off x="354777" y="2837606"/>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5C40E278-AC3A-BF65-FCA9-C54EC6E69CFF}"/>
              </a:ext>
            </a:extLst>
          </p:cNvPr>
          <p:cNvSpPr/>
          <p:nvPr/>
        </p:nvSpPr>
        <p:spPr>
          <a:xfrm>
            <a:off x="354777" y="4295215"/>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6D1061A3-5258-9007-894C-E1BB103ACDFD}"/>
              </a:ext>
            </a:extLst>
          </p:cNvPr>
          <p:cNvSpPr txBox="1"/>
          <p:nvPr/>
        </p:nvSpPr>
        <p:spPr>
          <a:xfrm>
            <a:off x="354777" y="567327"/>
            <a:ext cx="8419377" cy="1137427"/>
          </a:xfrm>
          <a:prstGeom prst="rect">
            <a:avLst/>
          </a:prstGeom>
        </p:spPr>
        <p:txBody>
          <a:bodyPr lIns="0" tIns="0" rIns="0" bIns="0" rtlCol="0" anchor="t">
            <a:spAutoFit/>
          </a:bodyPr>
          <a:lstStyle/>
          <a:p>
            <a:pPr marL="0" lvl="0" indent="0" algn="l">
              <a:lnSpc>
                <a:spcPts val="9799"/>
              </a:lnSpc>
              <a:spcBef>
                <a:spcPct val="0"/>
              </a:spcBef>
            </a:pPr>
            <a:r>
              <a:rPr lang="en-US" sz="6400" b="1">
                <a:solidFill>
                  <a:srgbClr val="5C7FAD"/>
                </a:solidFill>
                <a:latin typeface="Helvetica World Bold"/>
                <a:ea typeface="Helvetica World Bold"/>
                <a:cs typeface="Helvetica World Bold"/>
                <a:sym typeface="Helvetica World Bold"/>
              </a:rPr>
              <a:t>Survey Responses:</a:t>
            </a:r>
          </a:p>
        </p:txBody>
      </p:sp>
      <p:pic>
        <p:nvPicPr>
          <p:cNvPr id="1026" name="Picture 2" descr="And The Survey Says Images – Browse 4,880 Stock Photos, Vectors, and Video  | Adobe Stock">
            <a:extLst>
              <a:ext uri="{FF2B5EF4-FFF2-40B4-BE49-F238E27FC236}">
                <a16:creationId xmlns:a16="http://schemas.microsoft.com/office/drawing/2014/main" id="{C90B5546-130D-246F-FE0F-F54DB5CE35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0134" y="2837605"/>
            <a:ext cx="6030591" cy="47685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orms response chart. Question title: Would you like to know more about food recalls?. Number of responses: 95 responses.">
            <a:extLst>
              <a:ext uri="{FF2B5EF4-FFF2-40B4-BE49-F238E27FC236}">
                <a16:creationId xmlns:a16="http://schemas.microsoft.com/office/drawing/2014/main" id="{FB8AB84B-3BDD-6CAB-C3E9-0B4B7AA16A37}"/>
              </a:ext>
            </a:extLst>
          </p:cNvPr>
          <p:cNvPicPr>
            <a:picLocks noChangeAspect="1"/>
          </p:cNvPicPr>
          <p:nvPr/>
        </p:nvPicPr>
        <p:blipFill>
          <a:blip r:embed="rId7"/>
          <a:stretch>
            <a:fillRect/>
          </a:stretch>
        </p:blipFill>
        <p:spPr>
          <a:xfrm>
            <a:off x="8252847" y="-1957"/>
            <a:ext cx="9260238" cy="3529780"/>
          </a:xfrm>
          <a:prstGeom prst="rect">
            <a:avLst/>
          </a:prstGeom>
        </p:spPr>
      </p:pic>
      <p:pic>
        <p:nvPicPr>
          <p:cNvPr id="11" name="Picture 10" descr="Forms response chart. Question title: Would you like to get notifications about recalled foods?. Number of responses: 95 responses.">
            <a:extLst>
              <a:ext uri="{FF2B5EF4-FFF2-40B4-BE49-F238E27FC236}">
                <a16:creationId xmlns:a16="http://schemas.microsoft.com/office/drawing/2014/main" id="{7A7BA773-BBBD-48B5-1E8A-A54A94E9815A}"/>
              </a:ext>
            </a:extLst>
          </p:cNvPr>
          <p:cNvPicPr>
            <a:picLocks noChangeAspect="1"/>
          </p:cNvPicPr>
          <p:nvPr/>
        </p:nvPicPr>
        <p:blipFill>
          <a:blip r:embed="rId8"/>
          <a:stretch>
            <a:fillRect/>
          </a:stretch>
        </p:blipFill>
        <p:spPr>
          <a:xfrm>
            <a:off x="8252847" y="3523906"/>
            <a:ext cx="9260238" cy="3413544"/>
          </a:xfrm>
          <a:prstGeom prst="rect">
            <a:avLst/>
          </a:prstGeom>
        </p:spPr>
      </p:pic>
      <p:pic>
        <p:nvPicPr>
          <p:cNvPr id="12" name="Picture 11" descr="Forms response chart. Question title: Would you be interested in using a free website that provides more information &amp; notifications about food recalls?. Number of responses: 93 responses.">
            <a:extLst>
              <a:ext uri="{FF2B5EF4-FFF2-40B4-BE49-F238E27FC236}">
                <a16:creationId xmlns:a16="http://schemas.microsoft.com/office/drawing/2014/main" id="{5A9EB9F5-A33D-A9FF-D9AA-B51C16B2F145}"/>
              </a:ext>
            </a:extLst>
          </p:cNvPr>
          <p:cNvPicPr>
            <a:picLocks noChangeAspect="1"/>
          </p:cNvPicPr>
          <p:nvPr/>
        </p:nvPicPr>
        <p:blipFill>
          <a:blip r:embed="rId9"/>
          <a:stretch>
            <a:fillRect/>
          </a:stretch>
        </p:blipFill>
        <p:spPr>
          <a:xfrm>
            <a:off x="8252847" y="6691848"/>
            <a:ext cx="9260237" cy="3586948"/>
          </a:xfrm>
          <a:prstGeom prst="rect">
            <a:avLst/>
          </a:prstGeom>
        </p:spPr>
      </p:pic>
    </p:spTree>
    <p:extLst>
      <p:ext uri="{BB962C8B-B14F-4D97-AF65-F5344CB8AC3E}">
        <p14:creationId xmlns:p14="http://schemas.microsoft.com/office/powerpoint/2010/main" val="1700130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a:extLst>
            <a:ext uri="{FF2B5EF4-FFF2-40B4-BE49-F238E27FC236}">
              <a16:creationId xmlns:a16="http://schemas.microsoft.com/office/drawing/2014/main" id="{BEC3829B-EF95-95BB-F060-78D7D8D3AB0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B964A99-B38A-F305-C48A-ED5E45CE6D25}"/>
              </a:ext>
            </a:extLst>
          </p:cNvPr>
          <p:cNvGrpSpPr/>
          <p:nvPr/>
        </p:nvGrpSpPr>
        <p:grpSpPr>
          <a:xfrm>
            <a:off x="7990725" y="0"/>
            <a:ext cx="9531903" cy="10287000"/>
            <a:chOff x="0" y="-38100"/>
            <a:chExt cx="2510460" cy="3323218"/>
          </a:xfrm>
        </p:grpSpPr>
        <p:sp>
          <p:nvSpPr>
            <p:cNvPr id="4" name="Freeform 4">
              <a:extLst>
                <a:ext uri="{FF2B5EF4-FFF2-40B4-BE49-F238E27FC236}">
                  <a16:creationId xmlns:a16="http://schemas.microsoft.com/office/drawing/2014/main" id="{B7E00424-DFDD-1F12-4228-C8D45209B236}"/>
                </a:ext>
              </a:extLst>
            </p:cNvPr>
            <p:cNvSpPr/>
            <p:nvPr/>
          </p:nvSpPr>
          <p:spPr>
            <a:xfrm>
              <a:off x="69354" y="0"/>
              <a:ext cx="2441106" cy="3285118"/>
            </a:xfrm>
            <a:custGeom>
              <a:avLst/>
              <a:gdLst/>
              <a:ahLst/>
              <a:cxnLst/>
              <a:rect l="l" t="t" r="r" b="b"/>
              <a:pathLst>
                <a:path w="2441106" h="3285118">
                  <a:moveTo>
                    <a:pt x="0" y="0"/>
                  </a:moveTo>
                  <a:lnTo>
                    <a:pt x="2441106" y="0"/>
                  </a:lnTo>
                  <a:lnTo>
                    <a:pt x="2441106" y="3285118"/>
                  </a:lnTo>
                  <a:lnTo>
                    <a:pt x="0" y="3285118"/>
                  </a:lnTo>
                  <a:close/>
                </a:path>
              </a:pathLst>
            </a:custGeom>
            <a:gradFill rotWithShape="1">
              <a:gsLst>
                <a:gs pos="0">
                  <a:srgbClr val="BFB380">
                    <a:alpha val="100000"/>
                  </a:srgbClr>
                </a:gs>
                <a:gs pos="100000">
                  <a:srgbClr val="F8F2E5">
                    <a:alpha val="100000"/>
                  </a:srgbClr>
                </a:gs>
              </a:gsLst>
              <a:lin ang="5400000"/>
            </a:gradFill>
          </p:spPr>
          <p:txBody>
            <a:bodyPr lIns="91440" tIns="45720" rIns="91440" bIns="45720" anchor="t"/>
            <a:lstStyle/>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lvl="2"/>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5" name="TextBox 5">
              <a:extLst>
                <a:ext uri="{FF2B5EF4-FFF2-40B4-BE49-F238E27FC236}">
                  <a16:creationId xmlns:a16="http://schemas.microsoft.com/office/drawing/2014/main" id="{1EC1B4FA-DD62-4D6F-6D11-58EC864E241E}"/>
                </a:ext>
              </a:extLst>
            </p:cNvPr>
            <p:cNvSpPr txBox="1"/>
            <p:nvPr/>
          </p:nvSpPr>
          <p:spPr>
            <a:xfrm>
              <a:off x="0" y="-38100"/>
              <a:ext cx="2441106" cy="3323218"/>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42051DD-1F53-6D93-B7E0-49FCFB5E7F6A}"/>
              </a:ext>
            </a:extLst>
          </p:cNvPr>
          <p:cNvSpPr/>
          <p:nvPr/>
        </p:nvSpPr>
        <p:spPr>
          <a:xfrm>
            <a:off x="354777" y="2837606"/>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5A37846B-F6AB-6BDA-EEC1-063DBBA1CD8A}"/>
              </a:ext>
            </a:extLst>
          </p:cNvPr>
          <p:cNvSpPr/>
          <p:nvPr/>
        </p:nvSpPr>
        <p:spPr>
          <a:xfrm>
            <a:off x="354777" y="4295215"/>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54B26EBF-59EA-13D9-92C4-3F4F1F9D68B1}"/>
              </a:ext>
            </a:extLst>
          </p:cNvPr>
          <p:cNvSpPr txBox="1"/>
          <p:nvPr/>
        </p:nvSpPr>
        <p:spPr>
          <a:xfrm>
            <a:off x="354777" y="141124"/>
            <a:ext cx="8419377" cy="2407839"/>
          </a:xfrm>
          <a:prstGeom prst="rect">
            <a:avLst/>
          </a:prstGeom>
        </p:spPr>
        <p:txBody>
          <a:bodyPr lIns="0" tIns="0" rIns="0" bIns="0" rtlCol="0" anchor="t">
            <a:spAutoFit/>
          </a:bodyPr>
          <a:lstStyle/>
          <a:p>
            <a:pPr>
              <a:lnSpc>
                <a:spcPts val="9799"/>
              </a:lnSpc>
              <a:spcBef>
                <a:spcPct val="0"/>
              </a:spcBef>
            </a:pPr>
            <a:r>
              <a:rPr lang="en-US" sz="6400" b="1">
                <a:solidFill>
                  <a:srgbClr val="5C7FAD"/>
                </a:solidFill>
                <a:latin typeface="Helvetica World Bold"/>
                <a:ea typeface="Helvetica World Bold"/>
                <a:cs typeface="Helvetica World Bold"/>
                <a:sym typeface="Helvetica World Bold"/>
              </a:rPr>
              <a:t>Survey Responses(cont'd):</a:t>
            </a:r>
            <a:endParaRPr lang="en-US"/>
          </a:p>
        </p:txBody>
      </p:sp>
      <p:pic>
        <p:nvPicPr>
          <p:cNvPr id="1026" name="Picture 2" descr="And The Survey Says Images – Browse 4,880 Stock Photos, Vectors, and Video  | Adobe Stock">
            <a:extLst>
              <a:ext uri="{FF2B5EF4-FFF2-40B4-BE49-F238E27FC236}">
                <a16:creationId xmlns:a16="http://schemas.microsoft.com/office/drawing/2014/main" id="{00CBC3E9-E990-5460-10E1-5CC08029F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134" y="2837605"/>
            <a:ext cx="6030591" cy="47685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Forms response chart. Question title: Are you aware that the FDA has a Recalls, Market Withdrawals, &amp; Safety Alerts list?. Number of responses: 95 responses.">
            <a:extLst>
              <a:ext uri="{FF2B5EF4-FFF2-40B4-BE49-F238E27FC236}">
                <a16:creationId xmlns:a16="http://schemas.microsoft.com/office/drawing/2014/main" id="{427B3A1B-7A34-9495-BA62-10F78082CE1C}"/>
              </a:ext>
            </a:extLst>
          </p:cNvPr>
          <p:cNvPicPr>
            <a:picLocks noChangeAspect="1"/>
          </p:cNvPicPr>
          <p:nvPr/>
        </p:nvPicPr>
        <p:blipFill>
          <a:blip r:embed="rId5"/>
          <a:stretch>
            <a:fillRect/>
          </a:stretch>
        </p:blipFill>
        <p:spPr>
          <a:xfrm>
            <a:off x="8252848" y="133652"/>
            <a:ext cx="9260238" cy="3820376"/>
          </a:xfrm>
          <a:prstGeom prst="rect">
            <a:avLst/>
          </a:prstGeom>
        </p:spPr>
      </p:pic>
      <p:sp>
        <p:nvSpPr>
          <p:cNvPr id="13" name="TextBox 12">
            <a:extLst>
              <a:ext uri="{FF2B5EF4-FFF2-40B4-BE49-F238E27FC236}">
                <a16:creationId xmlns:a16="http://schemas.microsoft.com/office/drawing/2014/main" id="{B5672EA0-5EF5-F8B0-25EF-AFDB44FB6C5C}"/>
              </a:ext>
            </a:extLst>
          </p:cNvPr>
          <p:cNvSpPr txBox="1"/>
          <p:nvPr/>
        </p:nvSpPr>
        <p:spPr>
          <a:xfrm>
            <a:off x="8620932" y="4184542"/>
            <a:ext cx="800100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3600">
                <a:solidFill>
                  <a:srgbClr val="5C7FAD"/>
                </a:solidFill>
                <a:latin typeface="Helvetica World Bold"/>
                <a:ea typeface="Helvetica World Bold"/>
                <a:cs typeface="Helvetica World Bold"/>
              </a:rPr>
              <a:t>Responses as of Feburary 17, 2025. Runtime of about 6 days.</a:t>
            </a:r>
            <a:endParaRPr lang="en-US">
              <a:ea typeface="Calibri"/>
              <a:cs typeface="Calibri"/>
            </a:endParaRPr>
          </a:p>
          <a:p>
            <a:pPr marL="571500" indent="-571500">
              <a:buFont typeface="Arial"/>
              <a:buChar char="•"/>
            </a:pPr>
            <a:r>
              <a:rPr lang="en-US" sz="3600">
                <a:solidFill>
                  <a:srgbClr val="5C7FAD"/>
                </a:solidFill>
                <a:latin typeface="Helvetica World Bold"/>
                <a:ea typeface="Helvetica World Bold"/>
                <a:cs typeface="Helvetica World Bold"/>
              </a:rPr>
              <a:t>Vast majority does not know the FDA list exists.</a:t>
            </a:r>
          </a:p>
          <a:p>
            <a:pPr marL="571500" indent="-571500">
              <a:buFont typeface="Arial"/>
              <a:buChar char="•"/>
            </a:pPr>
            <a:r>
              <a:rPr lang="en-US" sz="3600">
                <a:solidFill>
                  <a:srgbClr val="5C7FAD"/>
                </a:solidFill>
                <a:latin typeface="Helvetica World Bold"/>
                <a:ea typeface="Helvetica World Bold"/>
                <a:cs typeface="Helvetica World Bold"/>
              </a:rPr>
              <a:t>Similar number would like a free website that provides more information and notifications on food recalls.</a:t>
            </a:r>
          </a:p>
          <a:p>
            <a:pPr marL="571500" indent="-571500">
              <a:buFont typeface="Arial"/>
              <a:buChar char="•"/>
            </a:pPr>
            <a:r>
              <a:rPr lang="en-US" sz="3600">
                <a:solidFill>
                  <a:srgbClr val="5C7FAD"/>
                </a:solidFill>
                <a:latin typeface="Helvetica World Bold"/>
                <a:ea typeface="Helvetica World Bold"/>
                <a:cs typeface="Helvetica World Bold"/>
              </a:rPr>
              <a:t> </a:t>
            </a:r>
            <a:r>
              <a:rPr lang="en-US" sz="3600">
                <a:solidFill>
                  <a:srgbClr val="5C7FAD"/>
                </a:solidFill>
                <a:latin typeface="Helvetica World Bold"/>
                <a:ea typeface="Helvetica World Bold"/>
                <a:cs typeface="Helvetica World Bold"/>
                <a:hlinkClick r:id="rId6"/>
              </a:rPr>
              <a:t>Complete Survey Results</a:t>
            </a:r>
            <a:endParaRPr lang="en-US" sz="3600">
              <a:solidFill>
                <a:srgbClr val="5C7FAD"/>
              </a:solidFill>
              <a:latin typeface="Helvetica World Bold"/>
              <a:ea typeface="Helvetica World Bold"/>
              <a:cs typeface="Helvetica World Bold"/>
            </a:endParaRPr>
          </a:p>
        </p:txBody>
      </p:sp>
    </p:spTree>
    <p:extLst>
      <p:ext uri="{BB962C8B-B14F-4D97-AF65-F5344CB8AC3E}">
        <p14:creationId xmlns:p14="http://schemas.microsoft.com/office/powerpoint/2010/main" val="4281791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EXAMPLES OF RECALLS</vt:lpstr>
      <vt:lpstr>PowerPoint Presentation</vt:lpstr>
      <vt:lpstr>PowerPoint Presentation</vt:lpstr>
      <vt:lpstr>Donations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February 25th 2025</dc:title>
  <cp:revision>1</cp:revision>
  <dcterms:created xsi:type="dcterms:W3CDTF">2006-08-16T00:00:00Z</dcterms:created>
  <dcterms:modified xsi:type="dcterms:W3CDTF">2025-02-19T20:41:28Z</dcterms:modified>
  <dc:identifier>DAGfNpBxJXc</dc:identifier>
</cp:coreProperties>
</file>